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可画手书" charset="1" panose="02000500000000000000"/>
      <p:regular r:id="rId26"/>
    </p:embeddedFont>
    <p:embeddedFont>
      <p:font typeface="思源宋体-粗体 Bold" charset="1" panose="02020700000000000000"/>
      <p:regular r:id="rId27"/>
    </p:embeddedFont>
    <p:embeddedFont>
      <p:font typeface="思源宋体" charset="1" panose="020204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20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Relationship Id="rId6" Target="../media/image10.png" Type="http://schemas.openxmlformats.org/officeDocument/2006/relationships/image"/><Relationship Id="rId7" Target="../media/image14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21.jpeg" Type="http://schemas.openxmlformats.org/officeDocument/2006/relationships/image"/><Relationship Id="rId7" Target="../media/image9.png" Type="http://schemas.openxmlformats.org/officeDocument/2006/relationships/image"/><Relationship Id="rId8" Target="../media/image2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Relationship Id="rId6" Target="../media/image10.png" Type="http://schemas.openxmlformats.org/officeDocument/2006/relationships/image"/><Relationship Id="rId7" Target="../media/image14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23.jpeg" Type="http://schemas.openxmlformats.org/officeDocument/2006/relationships/image"/><Relationship Id="rId7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2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Relationship Id="rId6" Target="../media/image10.png" Type="http://schemas.openxmlformats.org/officeDocument/2006/relationships/image"/><Relationship Id="rId7" Target="../media/image14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15.jpe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16.jpeg" Type="http://schemas.openxmlformats.org/officeDocument/2006/relationships/image"/><Relationship Id="rId7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Relationship Id="rId6" Target="../media/image10.png" Type="http://schemas.openxmlformats.org/officeDocument/2006/relationships/image"/><Relationship Id="rId7" Target="../media/image14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91534" y="4711384"/>
            <a:ext cx="18379534" cy="6363914"/>
          </a:xfrm>
          <a:custGeom>
            <a:avLst/>
            <a:gdLst/>
            <a:ahLst/>
            <a:cxnLst/>
            <a:rect r="r" b="b" t="t" l="l"/>
            <a:pathLst>
              <a:path h="6363914" w="18379534">
                <a:moveTo>
                  <a:pt x="18379534" y="0"/>
                </a:moveTo>
                <a:lnTo>
                  <a:pt x="0" y="0"/>
                </a:lnTo>
                <a:lnTo>
                  <a:pt x="0" y="6363913"/>
                </a:lnTo>
                <a:lnTo>
                  <a:pt x="18379534" y="6363913"/>
                </a:lnTo>
                <a:lnTo>
                  <a:pt x="18379534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81579" y="7575856"/>
            <a:ext cx="14504964" cy="6563496"/>
          </a:xfrm>
          <a:custGeom>
            <a:avLst/>
            <a:gdLst/>
            <a:ahLst/>
            <a:cxnLst/>
            <a:rect r="r" b="b" t="t" l="l"/>
            <a:pathLst>
              <a:path h="6563496" w="14504964">
                <a:moveTo>
                  <a:pt x="0" y="0"/>
                </a:moveTo>
                <a:lnTo>
                  <a:pt x="14504965" y="0"/>
                </a:lnTo>
                <a:lnTo>
                  <a:pt x="14504965" y="6563496"/>
                </a:lnTo>
                <a:lnTo>
                  <a:pt x="0" y="656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16242" y="2170280"/>
            <a:ext cx="13071836" cy="8687324"/>
          </a:xfrm>
          <a:custGeom>
            <a:avLst/>
            <a:gdLst/>
            <a:ahLst/>
            <a:cxnLst/>
            <a:rect r="r" b="b" t="t" l="l"/>
            <a:pathLst>
              <a:path h="8687324" w="13071836">
                <a:moveTo>
                  <a:pt x="0" y="0"/>
                </a:moveTo>
                <a:lnTo>
                  <a:pt x="13071835" y="0"/>
                </a:lnTo>
                <a:lnTo>
                  <a:pt x="13071835" y="8687324"/>
                </a:lnTo>
                <a:lnTo>
                  <a:pt x="0" y="8687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56360">
            <a:off x="-525313" y="-405954"/>
            <a:ext cx="6414747" cy="6390691"/>
          </a:xfrm>
          <a:custGeom>
            <a:avLst/>
            <a:gdLst/>
            <a:ahLst/>
            <a:cxnLst/>
            <a:rect r="r" b="b" t="t" l="l"/>
            <a:pathLst>
              <a:path h="6390691" w="6414747">
                <a:moveTo>
                  <a:pt x="0" y="0"/>
                </a:moveTo>
                <a:lnTo>
                  <a:pt x="6414747" y="0"/>
                </a:lnTo>
                <a:lnTo>
                  <a:pt x="6414747" y="6390691"/>
                </a:lnTo>
                <a:lnTo>
                  <a:pt x="0" y="6390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5445" y="7973889"/>
            <a:ext cx="5212644" cy="2313111"/>
          </a:xfrm>
          <a:custGeom>
            <a:avLst/>
            <a:gdLst/>
            <a:ahLst/>
            <a:cxnLst/>
            <a:rect r="r" b="b" t="t" l="l"/>
            <a:pathLst>
              <a:path h="2313111" w="5212644">
                <a:moveTo>
                  <a:pt x="0" y="0"/>
                </a:moveTo>
                <a:lnTo>
                  <a:pt x="5212644" y="0"/>
                </a:lnTo>
                <a:lnTo>
                  <a:pt x="5212644" y="2313111"/>
                </a:lnTo>
                <a:lnTo>
                  <a:pt x="0" y="23131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568254" y="6541519"/>
            <a:ext cx="1813273" cy="1554882"/>
          </a:xfrm>
          <a:custGeom>
            <a:avLst/>
            <a:gdLst/>
            <a:ahLst/>
            <a:cxnLst/>
            <a:rect r="r" b="b" t="t" l="l"/>
            <a:pathLst>
              <a:path h="1554882" w="1813273">
                <a:moveTo>
                  <a:pt x="1813273" y="0"/>
                </a:moveTo>
                <a:lnTo>
                  <a:pt x="0" y="0"/>
                </a:lnTo>
                <a:lnTo>
                  <a:pt x="0" y="1554881"/>
                </a:lnTo>
                <a:lnTo>
                  <a:pt x="1813273" y="1554881"/>
                </a:lnTo>
                <a:lnTo>
                  <a:pt x="1813273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65529" y="4901631"/>
            <a:ext cx="1363333" cy="1101430"/>
          </a:xfrm>
          <a:custGeom>
            <a:avLst/>
            <a:gdLst/>
            <a:ahLst/>
            <a:cxnLst/>
            <a:rect r="r" b="b" t="t" l="l"/>
            <a:pathLst>
              <a:path h="1101430" w="1363333">
                <a:moveTo>
                  <a:pt x="0" y="0"/>
                </a:moveTo>
                <a:lnTo>
                  <a:pt x="1363333" y="0"/>
                </a:lnTo>
                <a:lnTo>
                  <a:pt x="1363333" y="1101430"/>
                </a:lnTo>
                <a:lnTo>
                  <a:pt x="0" y="1101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85773" y="5723127"/>
            <a:ext cx="7116454" cy="818392"/>
          </a:xfrm>
          <a:custGeom>
            <a:avLst/>
            <a:gdLst/>
            <a:ahLst/>
            <a:cxnLst/>
            <a:rect r="r" b="b" t="t" l="l"/>
            <a:pathLst>
              <a:path h="818392" w="7116454">
                <a:moveTo>
                  <a:pt x="0" y="0"/>
                </a:moveTo>
                <a:lnTo>
                  <a:pt x="7116454" y="0"/>
                </a:lnTo>
                <a:lnTo>
                  <a:pt x="7116454" y="818392"/>
                </a:lnTo>
                <a:lnTo>
                  <a:pt x="0" y="8183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49853" y="-105441"/>
            <a:ext cx="13333989" cy="2275721"/>
          </a:xfrm>
          <a:custGeom>
            <a:avLst/>
            <a:gdLst/>
            <a:ahLst/>
            <a:cxnLst/>
            <a:rect r="r" b="b" t="t" l="l"/>
            <a:pathLst>
              <a:path h="2275721" w="13333989">
                <a:moveTo>
                  <a:pt x="0" y="0"/>
                </a:moveTo>
                <a:lnTo>
                  <a:pt x="13333989" y="0"/>
                </a:lnTo>
                <a:lnTo>
                  <a:pt x="13333989" y="2275721"/>
                </a:lnTo>
                <a:lnTo>
                  <a:pt x="0" y="2275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82061" y="1021894"/>
            <a:ext cx="7641242" cy="279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4"/>
              </a:lnSpc>
              <a:spcBef>
                <a:spcPct val="0"/>
              </a:spcBef>
            </a:pPr>
            <a:r>
              <a:rPr lang="en-US" sz="15402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与时俱进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23386" y="2932501"/>
            <a:ext cx="7641242" cy="279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64"/>
              </a:lnSpc>
            </a:pPr>
            <a:r>
              <a:rPr lang="en-US" sz="15402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不忘初心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35841" y="5832186"/>
            <a:ext cx="6016319" cy="5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b="true" sz="3208" spc="433">
                <a:solidFill>
                  <a:srgbClr val="FFFFFF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红色精神主旋律宣传主题教育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重温党史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430196" y="2840335"/>
            <a:ext cx="14724840" cy="2189252"/>
            <a:chOff x="0" y="0"/>
            <a:chExt cx="3878147" cy="5765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78147" cy="576593"/>
            </a:xfrm>
            <a:custGeom>
              <a:avLst/>
              <a:gdLst/>
              <a:ahLst/>
              <a:cxnLst/>
              <a:rect r="r" b="b" t="t" l="l"/>
              <a:pathLst>
                <a:path h="576593" w="3878147">
                  <a:moveTo>
                    <a:pt x="0" y="0"/>
                  </a:moveTo>
                  <a:lnTo>
                    <a:pt x="3878147" y="0"/>
                  </a:lnTo>
                  <a:lnTo>
                    <a:pt x="3878147" y="576593"/>
                  </a:lnTo>
                  <a:lnTo>
                    <a:pt x="0" y="57659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DC040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878147" cy="62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820407" y="3271386"/>
            <a:ext cx="11893097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45895" y="2611502"/>
            <a:ext cx="2646918" cy="264691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406">
                <a:alpha val="2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76694" y="2742301"/>
            <a:ext cx="2385319" cy="238531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40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105876" y="3179448"/>
            <a:ext cx="1526956" cy="144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9"/>
              </a:lnSpc>
            </a:pPr>
            <a:r>
              <a:rPr lang="en-US" sz="4516" spc="853">
                <a:solidFill>
                  <a:srgbClr val="FFFFFF"/>
                </a:solidFill>
                <a:latin typeface="可画手书"/>
                <a:ea typeface="可画手书"/>
                <a:cs typeface="可画手书"/>
                <a:sym typeface="可画手书"/>
              </a:rPr>
              <a:t>重温党史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430196" y="5868460"/>
            <a:ext cx="14724840" cy="2189252"/>
            <a:chOff x="0" y="0"/>
            <a:chExt cx="3878147" cy="5765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78147" cy="576593"/>
            </a:xfrm>
            <a:custGeom>
              <a:avLst/>
              <a:gdLst/>
              <a:ahLst/>
              <a:cxnLst/>
              <a:rect r="r" b="b" t="t" l="l"/>
              <a:pathLst>
                <a:path h="576593" w="3878147">
                  <a:moveTo>
                    <a:pt x="0" y="0"/>
                  </a:moveTo>
                  <a:lnTo>
                    <a:pt x="3878147" y="0"/>
                  </a:lnTo>
                  <a:lnTo>
                    <a:pt x="3878147" y="576593"/>
                  </a:lnTo>
                  <a:lnTo>
                    <a:pt x="0" y="57659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DC040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3878147" cy="62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820407" y="6299511"/>
            <a:ext cx="11893097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45895" y="5639628"/>
            <a:ext cx="2646918" cy="264691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406">
                <a:alpha val="2470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76694" y="5770427"/>
            <a:ext cx="2385319" cy="238531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40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105876" y="6207574"/>
            <a:ext cx="1526956" cy="144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9"/>
              </a:lnSpc>
            </a:pPr>
            <a:r>
              <a:rPr lang="en-US" sz="4516" spc="853">
                <a:solidFill>
                  <a:srgbClr val="FFFFFF"/>
                </a:solidFill>
                <a:latin typeface="可画手书"/>
                <a:ea typeface="可画手书"/>
                <a:cs typeface="可画手书"/>
                <a:sym typeface="可画手书"/>
              </a:rPr>
              <a:t>重温党史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重温党史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206457" y="3133415"/>
            <a:ext cx="4185546" cy="4655341"/>
            <a:chOff x="0" y="0"/>
            <a:chExt cx="5580728" cy="62071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10029" y="0"/>
              <a:ext cx="4160671" cy="2236361"/>
            </a:xfrm>
            <a:custGeom>
              <a:avLst/>
              <a:gdLst/>
              <a:ahLst/>
              <a:cxnLst/>
              <a:rect r="r" b="b" t="t" l="l"/>
              <a:pathLst>
                <a:path h="2236361" w="4160671">
                  <a:moveTo>
                    <a:pt x="0" y="0"/>
                  </a:moveTo>
                  <a:lnTo>
                    <a:pt x="4160671" y="0"/>
                  </a:lnTo>
                  <a:lnTo>
                    <a:pt x="4160671" y="2236361"/>
                  </a:lnTo>
                  <a:lnTo>
                    <a:pt x="0" y="2236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690911" y="60096"/>
              <a:ext cx="2198907" cy="1335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038"/>
                </a:lnSpc>
                <a:spcBef>
                  <a:spcPct val="0"/>
                </a:spcBef>
              </a:pPr>
              <a:r>
                <a:rPr lang="en-US" sz="5741">
                  <a:solidFill>
                    <a:srgbClr val="000000"/>
                  </a:solidFill>
                  <a:latin typeface="可画手书"/>
                  <a:ea typeface="可画手书"/>
                  <a:cs typeface="可画手书"/>
                  <a:sym typeface="可画手书"/>
                </a:rPr>
                <a:t>86个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916888"/>
              <a:ext cx="5580728" cy="2290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27" u="none">
                  <a:solidFill>
                    <a:srgbClr val="000000">
                      <a:alpha val="71765"/>
                    </a:srgbClr>
                  </a:solidFill>
                  <a:latin typeface="思源宋体"/>
                  <a:ea typeface="思源宋体"/>
                  <a:cs typeface="思源宋体"/>
                  <a:sym typeface="思源宋体"/>
                </a:rPr>
                <a:t>演示文稿是一种实用的工具，可以是演示，演讲，报告等。大部分时间，它们都是在为观众服务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769434" y="2638942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7032" t="0" r="-49489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251496" y="2716311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重温党史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51227" y="3133415"/>
            <a:ext cx="4185546" cy="4655341"/>
            <a:chOff x="0" y="0"/>
            <a:chExt cx="5580728" cy="62071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10029" y="0"/>
              <a:ext cx="4160671" cy="2236361"/>
            </a:xfrm>
            <a:custGeom>
              <a:avLst/>
              <a:gdLst/>
              <a:ahLst/>
              <a:cxnLst/>
              <a:rect r="r" b="b" t="t" l="l"/>
              <a:pathLst>
                <a:path h="2236361" w="4160671">
                  <a:moveTo>
                    <a:pt x="0" y="0"/>
                  </a:moveTo>
                  <a:lnTo>
                    <a:pt x="4160671" y="0"/>
                  </a:lnTo>
                  <a:lnTo>
                    <a:pt x="4160671" y="2236361"/>
                  </a:lnTo>
                  <a:lnTo>
                    <a:pt x="0" y="2236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690911" y="60096"/>
              <a:ext cx="2198907" cy="1335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038"/>
                </a:lnSpc>
                <a:spcBef>
                  <a:spcPct val="0"/>
                </a:spcBef>
              </a:pPr>
              <a:r>
                <a:rPr lang="en-US" sz="5741">
                  <a:solidFill>
                    <a:srgbClr val="000000"/>
                  </a:solidFill>
                  <a:latin typeface="可画手书"/>
                  <a:ea typeface="可画手书"/>
                  <a:cs typeface="可画手书"/>
                  <a:sym typeface="可画手书"/>
                </a:rPr>
                <a:t>269人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916888"/>
              <a:ext cx="5580728" cy="2290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27" u="none">
                  <a:solidFill>
                    <a:srgbClr val="000000">
                      <a:alpha val="71765"/>
                    </a:srgbClr>
                  </a:solidFill>
                  <a:latin typeface="思源宋体"/>
                  <a:ea typeface="思源宋体"/>
                  <a:cs typeface="思源宋体"/>
                  <a:sym typeface="思源宋体"/>
                </a:rPr>
                <a:t>演示文稿是一种实用的工具，可以是演示，演讲，报告等。大部分时间，它们都是在为观众服务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769434" y="2638942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7032" t="0" r="-49489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251496" y="2716311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重温党史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95997" y="3133415"/>
            <a:ext cx="4185546" cy="4655341"/>
            <a:chOff x="0" y="0"/>
            <a:chExt cx="5580728" cy="62071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10029" y="0"/>
              <a:ext cx="4160671" cy="2236361"/>
            </a:xfrm>
            <a:custGeom>
              <a:avLst/>
              <a:gdLst/>
              <a:ahLst/>
              <a:cxnLst/>
              <a:rect r="r" b="b" t="t" l="l"/>
              <a:pathLst>
                <a:path h="2236361" w="4160671">
                  <a:moveTo>
                    <a:pt x="0" y="0"/>
                  </a:moveTo>
                  <a:lnTo>
                    <a:pt x="4160671" y="0"/>
                  </a:lnTo>
                  <a:lnTo>
                    <a:pt x="4160671" y="2236361"/>
                  </a:lnTo>
                  <a:lnTo>
                    <a:pt x="0" y="2236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690911" y="60096"/>
              <a:ext cx="2198907" cy="1335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038"/>
                </a:lnSpc>
                <a:spcBef>
                  <a:spcPct val="0"/>
                </a:spcBef>
              </a:pPr>
              <a:r>
                <a:rPr lang="en-US" sz="5741">
                  <a:solidFill>
                    <a:srgbClr val="000000"/>
                  </a:solidFill>
                  <a:latin typeface="可画手书"/>
                  <a:ea typeface="可画手书"/>
                  <a:cs typeface="可画手书"/>
                  <a:sym typeface="可画手书"/>
                </a:rPr>
                <a:t>531天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916888"/>
              <a:ext cx="5580728" cy="2290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27" u="none">
                  <a:solidFill>
                    <a:srgbClr val="000000">
                      <a:alpha val="71765"/>
                    </a:srgbClr>
                  </a:solidFill>
                  <a:latin typeface="思源宋体"/>
                  <a:ea typeface="思源宋体"/>
                  <a:cs typeface="思源宋体"/>
                  <a:sym typeface="思源宋体"/>
                </a:rPr>
                <a:t>演示文稿是一种实用的工具，可以是演示，演讲，报告等。大部分时间，它们都是在为观众服务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769434" y="2638942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7032" t="0" r="-49489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251496" y="2716311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重温党史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1226">
            <a:off x="7257288" y="7975448"/>
            <a:ext cx="3773425" cy="1674457"/>
          </a:xfrm>
          <a:custGeom>
            <a:avLst/>
            <a:gdLst/>
            <a:ahLst/>
            <a:cxnLst/>
            <a:rect r="r" b="b" t="t" l="l"/>
            <a:pathLst>
              <a:path h="1674457" w="3773425">
                <a:moveTo>
                  <a:pt x="0" y="0"/>
                </a:moveTo>
                <a:lnTo>
                  <a:pt x="3773424" y="0"/>
                </a:lnTo>
                <a:lnTo>
                  <a:pt x="3773424" y="1674457"/>
                </a:lnTo>
                <a:lnTo>
                  <a:pt x="0" y="167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4597" y="6511606"/>
            <a:ext cx="8331321" cy="5536857"/>
          </a:xfrm>
          <a:custGeom>
            <a:avLst/>
            <a:gdLst/>
            <a:ahLst/>
            <a:cxnLst/>
            <a:rect r="r" b="b" t="t" l="l"/>
            <a:pathLst>
              <a:path h="5536857" w="8331321">
                <a:moveTo>
                  <a:pt x="0" y="0"/>
                </a:moveTo>
                <a:lnTo>
                  <a:pt x="8331321" y="0"/>
                </a:lnTo>
                <a:lnTo>
                  <a:pt x="8331321" y="5536857"/>
                </a:lnTo>
                <a:lnTo>
                  <a:pt x="0" y="5536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356849">
            <a:off x="89770" y="5816238"/>
            <a:ext cx="10423963" cy="6927592"/>
          </a:xfrm>
          <a:custGeom>
            <a:avLst/>
            <a:gdLst/>
            <a:ahLst/>
            <a:cxnLst/>
            <a:rect r="r" b="b" t="t" l="l"/>
            <a:pathLst>
              <a:path h="6927592" w="10423963">
                <a:moveTo>
                  <a:pt x="10423963" y="0"/>
                </a:moveTo>
                <a:lnTo>
                  <a:pt x="0" y="0"/>
                </a:lnTo>
                <a:lnTo>
                  <a:pt x="0" y="6927592"/>
                </a:lnTo>
                <a:lnTo>
                  <a:pt x="10423963" y="6927592"/>
                </a:lnTo>
                <a:lnTo>
                  <a:pt x="1042396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8714" y="8181242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73289" y="-109160"/>
            <a:ext cx="12141423" cy="2072185"/>
          </a:xfrm>
          <a:custGeom>
            <a:avLst/>
            <a:gdLst/>
            <a:ahLst/>
            <a:cxnLst/>
            <a:rect r="r" b="b" t="t" l="l"/>
            <a:pathLst>
              <a:path h="2072185" w="12141423">
                <a:moveTo>
                  <a:pt x="0" y="0"/>
                </a:moveTo>
                <a:lnTo>
                  <a:pt x="12141422" y="0"/>
                </a:lnTo>
                <a:lnTo>
                  <a:pt x="12141422" y="2072184"/>
                </a:lnTo>
                <a:lnTo>
                  <a:pt x="0" y="2072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65688">
            <a:off x="6852598" y="1343502"/>
            <a:ext cx="3570622" cy="4354417"/>
          </a:xfrm>
          <a:custGeom>
            <a:avLst/>
            <a:gdLst/>
            <a:ahLst/>
            <a:cxnLst/>
            <a:rect r="r" b="b" t="t" l="l"/>
            <a:pathLst>
              <a:path h="4354417" w="3570622">
                <a:moveTo>
                  <a:pt x="0" y="0"/>
                </a:moveTo>
                <a:lnTo>
                  <a:pt x="3570622" y="0"/>
                </a:lnTo>
                <a:lnTo>
                  <a:pt x="3570622" y="4354416"/>
                </a:lnTo>
                <a:lnTo>
                  <a:pt x="0" y="435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23403" y="1808165"/>
            <a:ext cx="1841194" cy="268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83"/>
              </a:lnSpc>
              <a:spcBef>
                <a:spcPct val="0"/>
              </a:spcBef>
            </a:pPr>
            <a:r>
              <a:rPr lang="en-US" sz="14845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43836" y="5219033"/>
            <a:ext cx="6000328" cy="12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3"/>
              </a:lnSpc>
            </a:pPr>
            <a:r>
              <a:rPr lang="en-US" b="true" sz="7587" spc="2837">
                <a:solidFill>
                  <a:srgbClr val="000000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明确方向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80170" y="6702106"/>
            <a:ext cx="10527660" cy="62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6"/>
              </a:lnSpc>
              <a:spcBef>
                <a:spcPct val="0"/>
              </a:spcBef>
            </a:pPr>
            <a:r>
              <a:rPr lang="en-US" sz="1854" spc="168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885077" y="8292525"/>
            <a:ext cx="1907307" cy="1591984"/>
            <a:chOff x="0" y="0"/>
            <a:chExt cx="2543076" cy="2122646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945299"/>
              <a:ext cx="1373000" cy="1177347"/>
            </a:xfrm>
            <a:custGeom>
              <a:avLst/>
              <a:gdLst/>
              <a:ahLst/>
              <a:cxnLst/>
              <a:rect r="r" b="b" t="t" l="l"/>
              <a:pathLst>
                <a:path h="1177347" w="1373000">
                  <a:moveTo>
                    <a:pt x="1373000" y="0"/>
                  </a:moveTo>
                  <a:lnTo>
                    <a:pt x="0" y="0"/>
                  </a:lnTo>
                  <a:lnTo>
                    <a:pt x="0" y="1177347"/>
                  </a:lnTo>
                  <a:lnTo>
                    <a:pt x="1373000" y="1177347"/>
                  </a:lnTo>
                  <a:lnTo>
                    <a:pt x="137300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373000" y="0"/>
              <a:ext cx="1170077" cy="945299"/>
            </a:xfrm>
            <a:custGeom>
              <a:avLst/>
              <a:gdLst/>
              <a:ahLst/>
              <a:cxnLst/>
              <a:rect r="r" b="b" t="t" l="l"/>
              <a:pathLst>
                <a:path h="945299" w="1170077">
                  <a:moveTo>
                    <a:pt x="0" y="0"/>
                  </a:moveTo>
                  <a:lnTo>
                    <a:pt x="1170076" y="0"/>
                  </a:lnTo>
                  <a:lnTo>
                    <a:pt x="1170076" y="945299"/>
                  </a:lnTo>
                  <a:lnTo>
                    <a:pt x="0" y="945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58700" y="8812676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49" y="0"/>
                </a:lnTo>
                <a:lnTo>
                  <a:pt x="1029749" y="883011"/>
                </a:lnTo>
                <a:lnTo>
                  <a:pt x="0" y="8830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436888" y="7843557"/>
            <a:ext cx="877558" cy="708974"/>
          </a:xfrm>
          <a:custGeom>
            <a:avLst/>
            <a:gdLst/>
            <a:ahLst/>
            <a:cxnLst/>
            <a:rect r="r" b="b" t="t" l="l"/>
            <a:pathLst>
              <a:path h="708974" w="877558">
                <a:moveTo>
                  <a:pt x="877558" y="0"/>
                </a:moveTo>
                <a:lnTo>
                  <a:pt x="0" y="0"/>
                </a:lnTo>
                <a:lnTo>
                  <a:pt x="0" y="708974"/>
                </a:lnTo>
                <a:lnTo>
                  <a:pt x="877558" y="708974"/>
                </a:lnTo>
                <a:lnTo>
                  <a:pt x="877558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明确方向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92999" y="3693045"/>
            <a:ext cx="3506188" cy="350618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406">
                <a:alpha val="2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66260" y="3866306"/>
            <a:ext cx="3159666" cy="315966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40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34766" y="4467009"/>
            <a:ext cx="2022653" cy="189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8"/>
              </a:lnSpc>
            </a:pPr>
            <a:r>
              <a:rPr lang="en-US" sz="5982" spc="1130">
                <a:solidFill>
                  <a:srgbClr val="FFFFFF"/>
                </a:solidFill>
                <a:latin typeface="可画手书"/>
                <a:ea typeface="可画手书"/>
                <a:cs typeface="可画手书"/>
                <a:sym typeface="可画手书"/>
              </a:rPr>
              <a:t>明确方向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75566" y="3380145"/>
            <a:ext cx="10301856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275566" y="2551243"/>
            <a:ext cx="3031395" cy="685099"/>
            <a:chOff x="0" y="0"/>
            <a:chExt cx="4041860" cy="9134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7032" t="0" r="-49489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明确方向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032952" y="5442034"/>
            <a:ext cx="11231141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032952" y="4613132"/>
            <a:ext cx="3031395" cy="685099"/>
            <a:chOff x="0" y="0"/>
            <a:chExt cx="4041860" cy="9134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7032" t="0" r="-49489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明确方向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275566" y="7552235"/>
            <a:ext cx="10301856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275566" y="6723333"/>
            <a:ext cx="3031395" cy="685099"/>
            <a:chOff x="0" y="0"/>
            <a:chExt cx="4041860" cy="9134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7032" t="0" r="-49489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明确方向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明确方向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67846" y="2499457"/>
            <a:ext cx="4630008" cy="6132699"/>
            <a:chOff x="0" y="0"/>
            <a:chExt cx="6173344" cy="817693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1659603"/>
              <a:ext cx="6173344" cy="6517329"/>
              <a:chOff x="0" y="0"/>
              <a:chExt cx="1219426" cy="12873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19426" cy="1287374"/>
              </a:xfrm>
              <a:custGeom>
                <a:avLst/>
                <a:gdLst/>
                <a:ahLst/>
                <a:cxnLst/>
                <a:rect r="r" b="b" t="t" l="l"/>
                <a:pathLst>
                  <a:path h="1287374" w="1219426">
                    <a:moveTo>
                      <a:pt x="0" y="0"/>
                    </a:moveTo>
                    <a:lnTo>
                      <a:pt x="1219426" y="0"/>
                    </a:lnTo>
                    <a:lnTo>
                      <a:pt x="1219426" y="1287374"/>
                    </a:lnTo>
                    <a:lnTo>
                      <a:pt x="0" y="128737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DC0406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219426" cy="1334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24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487549" y="0"/>
              <a:ext cx="3198245" cy="3198245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0406">
                  <a:alpha val="24706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645593" y="158044"/>
              <a:ext cx="2882158" cy="288215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0406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164169" y="719182"/>
              <a:ext cx="1845007" cy="1712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92"/>
                </a:lnSpc>
              </a:pPr>
              <a:r>
                <a:rPr lang="en-US" sz="4092" spc="773">
                  <a:solidFill>
                    <a:srgbClr val="FFFFFF"/>
                  </a:solidFill>
                  <a:latin typeface="可画手书"/>
                  <a:ea typeface="可画手书"/>
                  <a:cs typeface="可画手书"/>
                  <a:sym typeface="可画手书"/>
                </a:rPr>
                <a:t>明确方向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38456" y="3598138"/>
              <a:ext cx="5096431" cy="4042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27" u="none">
                  <a:solidFill>
                    <a:srgbClr val="000000">
                      <a:alpha val="71765"/>
                    </a:srgbClr>
                  </a:solidFill>
                  <a:latin typeface="思源宋体"/>
                  <a:ea typeface="思源宋体"/>
                  <a:cs typeface="思源宋体"/>
                  <a:sym typeface="思源宋体"/>
                </a:rPr>
                <a:t>演示文稿是一种实用的工具，可以是演示，演讲，报告等。大部分时间，它们都是在为观众服务。演示文稿是一种实用的工具，可以是演示，演讲，报告等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828996" y="2499457"/>
            <a:ext cx="4630008" cy="6132699"/>
            <a:chOff x="0" y="0"/>
            <a:chExt cx="6173344" cy="817693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1659603"/>
              <a:ext cx="6173344" cy="6517329"/>
              <a:chOff x="0" y="0"/>
              <a:chExt cx="1219426" cy="128737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19426" cy="1287374"/>
              </a:xfrm>
              <a:custGeom>
                <a:avLst/>
                <a:gdLst/>
                <a:ahLst/>
                <a:cxnLst/>
                <a:rect r="r" b="b" t="t" l="l"/>
                <a:pathLst>
                  <a:path h="1287374" w="1219426">
                    <a:moveTo>
                      <a:pt x="0" y="0"/>
                    </a:moveTo>
                    <a:lnTo>
                      <a:pt x="1219426" y="0"/>
                    </a:lnTo>
                    <a:lnTo>
                      <a:pt x="1219426" y="1287374"/>
                    </a:lnTo>
                    <a:lnTo>
                      <a:pt x="0" y="128737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DC040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1219426" cy="1334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24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487549" y="0"/>
              <a:ext cx="3198245" cy="319824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0406">
                  <a:alpha val="24706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645593" y="158044"/>
              <a:ext cx="2882158" cy="2882158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0406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164169" y="719182"/>
              <a:ext cx="1845007" cy="1712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92"/>
                </a:lnSpc>
              </a:pPr>
              <a:r>
                <a:rPr lang="en-US" sz="4092" spc="773">
                  <a:solidFill>
                    <a:srgbClr val="FFFFFF"/>
                  </a:solidFill>
                  <a:latin typeface="可画手书"/>
                  <a:ea typeface="可画手书"/>
                  <a:cs typeface="可画手书"/>
                  <a:sym typeface="可画手书"/>
                </a:rPr>
                <a:t>明确方向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538456" y="3598138"/>
              <a:ext cx="5096431" cy="4042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27" u="none">
                  <a:solidFill>
                    <a:srgbClr val="000000">
                      <a:alpha val="71765"/>
                    </a:srgbClr>
                  </a:solidFill>
                  <a:latin typeface="思源宋体"/>
                  <a:ea typeface="思源宋体"/>
                  <a:cs typeface="思源宋体"/>
                  <a:sym typeface="思源宋体"/>
                </a:rPr>
                <a:t>演示文稿是一种实用的工具，可以是演示，演讲，报告等。大部分时间，它们都是在为观众服务。演示文稿是一种实用的工具，可以是演示，演讲，报告等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790146" y="2499457"/>
            <a:ext cx="4630008" cy="6132699"/>
            <a:chOff x="0" y="0"/>
            <a:chExt cx="6173344" cy="817693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1659603"/>
              <a:ext cx="6173344" cy="6517329"/>
              <a:chOff x="0" y="0"/>
              <a:chExt cx="1219426" cy="128737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219426" cy="1287374"/>
              </a:xfrm>
              <a:custGeom>
                <a:avLst/>
                <a:gdLst/>
                <a:ahLst/>
                <a:cxnLst/>
                <a:rect r="r" b="b" t="t" l="l"/>
                <a:pathLst>
                  <a:path h="1287374" w="1219426">
                    <a:moveTo>
                      <a:pt x="0" y="0"/>
                    </a:moveTo>
                    <a:lnTo>
                      <a:pt x="1219426" y="0"/>
                    </a:lnTo>
                    <a:lnTo>
                      <a:pt x="1219426" y="1287374"/>
                    </a:lnTo>
                    <a:lnTo>
                      <a:pt x="0" y="128737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DC0406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219426" cy="1334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24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487549" y="0"/>
              <a:ext cx="3198245" cy="3198245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0406">
                  <a:alpha val="24706"/>
                </a:srgbClr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645593" y="158044"/>
              <a:ext cx="2882158" cy="2882158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0406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164169" y="719182"/>
              <a:ext cx="1845007" cy="1712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92"/>
                </a:lnSpc>
              </a:pPr>
              <a:r>
                <a:rPr lang="en-US" sz="4092" spc="773">
                  <a:solidFill>
                    <a:srgbClr val="FFFFFF"/>
                  </a:solidFill>
                  <a:latin typeface="可画手书"/>
                  <a:ea typeface="可画手书"/>
                  <a:cs typeface="可画手书"/>
                  <a:sym typeface="可画手书"/>
                </a:rPr>
                <a:t>明确方向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538456" y="3598138"/>
              <a:ext cx="5096431" cy="4042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27" u="none">
                  <a:solidFill>
                    <a:srgbClr val="000000">
                      <a:alpha val="71765"/>
                    </a:srgbClr>
                  </a:solidFill>
                  <a:latin typeface="思源宋体"/>
                  <a:ea typeface="思源宋体"/>
                  <a:cs typeface="思源宋体"/>
                  <a:sym typeface="思源宋体"/>
                </a:rPr>
                <a:t>演示文稿是一种实用的工具，可以是演示，演讲，报告等。大部分时间，它们都是在为观众服务。演示文稿是一种实用的工具，可以是演示，演讲，报告等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明确方向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76062" y="2798624"/>
            <a:ext cx="15335877" cy="2189252"/>
            <a:chOff x="0" y="0"/>
            <a:chExt cx="4039079" cy="5765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39079" cy="576593"/>
            </a:xfrm>
            <a:custGeom>
              <a:avLst/>
              <a:gdLst/>
              <a:ahLst/>
              <a:cxnLst/>
              <a:rect r="r" b="b" t="t" l="l"/>
              <a:pathLst>
                <a:path h="576593" w="4039079">
                  <a:moveTo>
                    <a:pt x="0" y="0"/>
                  </a:moveTo>
                  <a:lnTo>
                    <a:pt x="4039079" y="0"/>
                  </a:lnTo>
                  <a:lnTo>
                    <a:pt x="4039079" y="576593"/>
                  </a:lnTo>
                  <a:lnTo>
                    <a:pt x="0" y="57659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DC040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039079" cy="62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458033" y="3229675"/>
            <a:ext cx="11893097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74095" y="3224328"/>
            <a:ext cx="2313161" cy="1337844"/>
            <a:chOff x="0" y="0"/>
            <a:chExt cx="3084215" cy="1783793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6"/>
            <a:srcRect l="0" t="8835" r="0" b="8835"/>
            <a:stretch>
              <a:fillRect/>
            </a:stretch>
          </p:blipFill>
          <p:spPr>
            <a:xfrm flipH="false" flipV="false">
              <a:off x="0" y="0"/>
              <a:ext cx="3084215" cy="1783793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1476062" y="6261376"/>
            <a:ext cx="6826586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76062" y="5432474"/>
            <a:ext cx="3031395" cy="685099"/>
            <a:chOff x="0" y="0"/>
            <a:chExt cx="4041860" cy="9134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7032" t="0" r="-49489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明确方向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83602" y="5432474"/>
            <a:ext cx="7928336" cy="2556102"/>
            <a:chOff x="0" y="0"/>
            <a:chExt cx="10571115" cy="3408136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/>
            <a:srcRect l="0" t="49101" r="0" b="29405"/>
            <a:stretch>
              <a:fillRect/>
            </a:stretch>
          </p:blipFill>
          <p:spPr>
            <a:xfrm flipH="false" flipV="false">
              <a:off x="0" y="0"/>
              <a:ext cx="10571115" cy="3408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1226">
            <a:off x="7257288" y="7975448"/>
            <a:ext cx="3773425" cy="1674457"/>
          </a:xfrm>
          <a:custGeom>
            <a:avLst/>
            <a:gdLst/>
            <a:ahLst/>
            <a:cxnLst/>
            <a:rect r="r" b="b" t="t" l="l"/>
            <a:pathLst>
              <a:path h="1674457" w="3773425">
                <a:moveTo>
                  <a:pt x="0" y="0"/>
                </a:moveTo>
                <a:lnTo>
                  <a:pt x="3773424" y="0"/>
                </a:lnTo>
                <a:lnTo>
                  <a:pt x="3773424" y="1674457"/>
                </a:lnTo>
                <a:lnTo>
                  <a:pt x="0" y="167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4597" y="6511606"/>
            <a:ext cx="8331321" cy="5536857"/>
          </a:xfrm>
          <a:custGeom>
            <a:avLst/>
            <a:gdLst/>
            <a:ahLst/>
            <a:cxnLst/>
            <a:rect r="r" b="b" t="t" l="l"/>
            <a:pathLst>
              <a:path h="5536857" w="8331321">
                <a:moveTo>
                  <a:pt x="0" y="0"/>
                </a:moveTo>
                <a:lnTo>
                  <a:pt x="8331321" y="0"/>
                </a:lnTo>
                <a:lnTo>
                  <a:pt x="8331321" y="5536857"/>
                </a:lnTo>
                <a:lnTo>
                  <a:pt x="0" y="5536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356849">
            <a:off x="89770" y="5816238"/>
            <a:ext cx="10423963" cy="6927592"/>
          </a:xfrm>
          <a:custGeom>
            <a:avLst/>
            <a:gdLst/>
            <a:ahLst/>
            <a:cxnLst/>
            <a:rect r="r" b="b" t="t" l="l"/>
            <a:pathLst>
              <a:path h="6927592" w="10423963">
                <a:moveTo>
                  <a:pt x="10423963" y="0"/>
                </a:moveTo>
                <a:lnTo>
                  <a:pt x="0" y="0"/>
                </a:lnTo>
                <a:lnTo>
                  <a:pt x="0" y="6927592"/>
                </a:lnTo>
                <a:lnTo>
                  <a:pt x="10423963" y="6927592"/>
                </a:lnTo>
                <a:lnTo>
                  <a:pt x="1042396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8714" y="8181242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73289" y="-109160"/>
            <a:ext cx="12141423" cy="2072185"/>
          </a:xfrm>
          <a:custGeom>
            <a:avLst/>
            <a:gdLst/>
            <a:ahLst/>
            <a:cxnLst/>
            <a:rect r="r" b="b" t="t" l="l"/>
            <a:pathLst>
              <a:path h="2072185" w="12141423">
                <a:moveTo>
                  <a:pt x="0" y="0"/>
                </a:moveTo>
                <a:lnTo>
                  <a:pt x="12141422" y="0"/>
                </a:lnTo>
                <a:lnTo>
                  <a:pt x="12141422" y="2072184"/>
                </a:lnTo>
                <a:lnTo>
                  <a:pt x="0" y="2072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65688">
            <a:off x="6852598" y="1343502"/>
            <a:ext cx="3570622" cy="4354417"/>
          </a:xfrm>
          <a:custGeom>
            <a:avLst/>
            <a:gdLst/>
            <a:ahLst/>
            <a:cxnLst/>
            <a:rect r="r" b="b" t="t" l="l"/>
            <a:pathLst>
              <a:path h="4354417" w="3570622">
                <a:moveTo>
                  <a:pt x="0" y="0"/>
                </a:moveTo>
                <a:lnTo>
                  <a:pt x="3570622" y="0"/>
                </a:lnTo>
                <a:lnTo>
                  <a:pt x="3570622" y="4354416"/>
                </a:lnTo>
                <a:lnTo>
                  <a:pt x="0" y="435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23403" y="1808165"/>
            <a:ext cx="1841194" cy="268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83"/>
              </a:lnSpc>
              <a:spcBef>
                <a:spcPct val="0"/>
              </a:spcBef>
            </a:pPr>
            <a:r>
              <a:rPr lang="en-US" sz="14845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肆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43836" y="5219033"/>
            <a:ext cx="6000328" cy="12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3"/>
              </a:lnSpc>
            </a:pPr>
            <a:r>
              <a:rPr lang="en-US" b="true" sz="7587" spc="2837">
                <a:solidFill>
                  <a:srgbClr val="000000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砥砺前行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80170" y="6702106"/>
            <a:ext cx="10527660" cy="62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6"/>
              </a:lnSpc>
              <a:spcBef>
                <a:spcPct val="0"/>
              </a:spcBef>
            </a:pPr>
            <a:r>
              <a:rPr lang="en-US" sz="1854" spc="168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885077" y="8292525"/>
            <a:ext cx="1907307" cy="1591984"/>
            <a:chOff x="0" y="0"/>
            <a:chExt cx="2543076" cy="2122646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945299"/>
              <a:ext cx="1373000" cy="1177347"/>
            </a:xfrm>
            <a:custGeom>
              <a:avLst/>
              <a:gdLst/>
              <a:ahLst/>
              <a:cxnLst/>
              <a:rect r="r" b="b" t="t" l="l"/>
              <a:pathLst>
                <a:path h="1177347" w="1373000">
                  <a:moveTo>
                    <a:pt x="1373000" y="0"/>
                  </a:moveTo>
                  <a:lnTo>
                    <a:pt x="0" y="0"/>
                  </a:lnTo>
                  <a:lnTo>
                    <a:pt x="0" y="1177347"/>
                  </a:lnTo>
                  <a:lnTo>
                    <a:pt x="1373000" y="1177347"/>
                  </a:lnTo>
                  <a:lnTo>
                    <a:pt x="137300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373000" y="0"/>
              <a:ext cx="1170077" cy="945299"/>
            </a:xfrm>
            <a:custGeom>
              <a:avLst/>
              <a:gdLst/>
              <a:ahLst/>
              <a:cxnLst/>
              <a:rect r="r" b="b" t="t" l="l"/>
              <a:pathLst>
                <a:path h="945299" w="1170077">
                  <a:moveTo>
                    <a:pt x="0" y="0"/>
                  </a:moveTo>
                  <a:lnTo>
                    <a:pt x="1170076" y="0"/>
                  </a:lnTo>
                  <a:lnTo>
                    <a:pt x="1170076" y="945299"/>
                  </a:lnTo>
                  <a:lnTo>
                    <a:pt x="0" y="945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58700" y="8812676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49" y="0"/>
                </a:lnTo>
                <a:lnTo>
                  <a:pt x="1029749" y="883011"/>
                </a:lnTo>
                <a:lnTo>
                  <a:pt x="0" y="8830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436888" y="7843557"/>
            <a:ext cx="877558" cy="708974"/>
          </a:xfrm>
          <a:custGeom>
            <a:avLst/>
            <a:gdLst/>
            <a:ahLst/>
            <a:cxnLst/>
            <a:rect r="r" b="b" t="t" l="l"/>
            <a:pathLst>
              <a:path h="708974" w="877558">
                <a:moveTo>
                  <a:pt x="877558" y="0"/>
                </a:moveTo>
                <a:lnTo>
                  <a:pt x="0" y="0"/>
                </a:lnTo>
                <a:lnTo>
                  <a:pt x="0" y="708974"/>
                </a:lnTo>
                <a:lnTo>
                  <a:pt x="877558" y="708974"/>
                </a:lnTo>
                <a:lnTo>
                  <a:pt x="877558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砥砺前行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05080" y="4321547"/>
            <a:ext cx="615190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105080" y="3492645"/>
            <a:ext cx="3031395" cy="685099"/>
            <a:chOff x="0" y="0"/>
            <a:chExt cx="4041860" cy="9134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7032" t="0" r="-49489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砥砺前行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95447" y="2986339"/>
            <a:ext cx="3092465" cy="30924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406">
                <a:alpha val="2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748264" y="3139155"/>
            <a:ext cx="2786832" cy="278683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40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249688" y="3651584"/>
            <a:ext cx="1783984" cy="168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6"/>
              </a:lnSpc>
            </a:pPr>
            <a:r>
              <a:rPr lang="en-US" sz="5276" spc="997">
                <a:solidFill>
                  <a:srgbClr val="FFFFFF"/>
                </a:solidFill>
                <a:latin typeface="可画手书"/>
                <a:ea typeface="可画手书"/>
                <a:cs typeface="可画手书"/>
                <a:sym typeface="可画手书"/>
              </a:rPr>
              <a:t>砥砺前行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321547"/>
            <a:ext cx="615190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149205" y="3492645"/>
            <a:ext cx="3031395" cy="685099"/>
            <a:chOff x="0" y="0"/>
            <a:chExt cx="4041860" cy="9134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7032" t="0" r="-49489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砥砺前行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036926" y="7324505"/>
            <a:ext cx="8214148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628302" y="6485771"/>
            <a:ext cx="3031395" cy="685099"/>
            <a:chOff x="0" y="0"/>
            <a:chExt cx="4041860" cy="9134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7032" t="0" r="-49489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砥砺前行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砥砺前行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8748" y="3051934"/>
            <a:ext cx="15730505" cy="2023763"/>
            <a:chOff x="0" y="0"/>
            <a:chExt cx="4143014" cy="5330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43013" cy="533008"/>
            </a:xfrm>
            <a:custGeom>
              <a:avLst/>
              <a:gdLst/>
              <a:ahLst/>
              <a:cxnLst/>
              <a:rect r="r" b="b" t="t" l="l"/>
              <a:pathLst>
                <a:path h="533008" w="4143013">
                  <a:moveTo>
                    <a:pt x="0" y="0"/>
                  </a:moveTo>
                  <a:lnTo>
                    <a:pt x="4143013" y="0"/>
                  </a:lnTo>
                  <a:lnTo>
                    <a:pt x="4143013" y="533008"/>
                  </a:lnTo>
                  <a:lnTo>
                    <a:pt x="0" y="5330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DC040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143014" cy="580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67174" y="3763044"/>
            <a:ext cx="14553652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585773" y="2642738"/>
            <a:ext cx="7116454" cy="818392"/>
          </a:xfrm>
          <a:custGeom>
            <a:avLst/>
            <a:gdLst/>
            <a:ahLst/>
            <a:cxnLst/>
            <a:rect r="r" b="b" t="t" l="l"/>
            <a:pathLst>
              <a:path h="818392" w="7116454">
                <a:moveTo>
                  <a:pt x="0" y="0"/>
                </a:moveTo>
                <a:lnTo>
                  <a:pt x="7116454" y="0"/>
                </a:lnTo>
                <a:lnTo>
                  <a:pt x="7116454" y="818392"/>
                </a:lnTo>
                <a:lnTo>
                  <a:pt x="0" y="818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35841" y="2751797"/>
            <a:ext cx="6016319" cy="54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b="true" sz="3208" spc="433">
                <a:solidFill>
                  <a:srgbClr val="FFFFFF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与时俱进，不忘初心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78748" y="5989718"/>
            <a:ext cx="15730505" cy="2023763"/>
            <a:chOff x="0" y="0"/>
            <a:chExt cx="4143014" cy="5330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43013" cy="533008"/>
            </a:xfrm>
            <a:custGeom>
              <a:avLst/>
              <a:gdLst/>
              <a:ahLst/>
              <a:cxnLst/>
              <a:rect r="r" b="b" t="t" l="l"/>
              <a:pathLst>
                <a:path h="533008" w="4143013">
                  <a:moveTo>
                    <a:pt x="0" y="0"/>
                  </a:moveTo>
                  <a:lnTo>
                    <a:pt x="4143013" y="0"/>
                  </a:lnTo>
                  <a:lnTo>
                    <a:pt x="4143013" y="533008"/>
                  </a:lnTo>
                  <a:lnTo>
                    <a:pt x="0" y="5330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DC040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143014" cy="580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67174" y="6700828"/>
            <a:ext cx="14553652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585773" y="5580522"/>
            <a:ext cx="7116454" cy="818392"/>
          </a:xfrm>
          <a:custGeom>
            <a:avLst/>
            <a:gdLst/>
            <a:ahLst/>
            <a:cxnLst/>
            <a:rect r="r" b="b" t="t" l="l"/>
            <a:pathLst>
              <a:path h="818392" w="7116454">
                <a:moveTo>
                  <a:pt x="0" y="0"/>
                </a:moveTo>
                <a:lnTo>
                  <a:pt x="7116454" y="0"/>
                </a:lnTo>
                <a:lnTo>
                  <a:pt x="7116454" y="818392"/>
                </a:lnTo>
                <a:lnTo>
                  <a:pt x="0" y="818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135841" y="5689565"/>
            <a:ext cx="6016319" cy="54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b="true" sz="3208" spc="433">
                <a:solidFill>
                  <a:srgbClr val="FFFFFF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不忘初心，砥砺前行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砥砺前行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02372" y="2763955"/>
            <a:ext cx="7895637" cy="5613603"/>
            <a:chOff x="0" y="0"/>
            <a:chExt cx="2079509" cy="14784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9509" cy="1478480"/>
            </a:xfrm>
            <a:custGeom>
              <a:avLst/>
              <a:gdLst/>
              <a:ahLst/>
              <a:cxnLst/>
              <a:rect r="r" b="b" t="t" l="l"/>
              <a:pathLst>
                <a:path h="1478480" w="2079509">
                  <a:moveTo>
                    <a:pt x="0" y="0"/>
                  </a:moveTo>
                  <a:lnTo>
                    <a:pt x="2079509" y="0"/>
                  </a:lnTo>
                  <a:lnTo>
                    <a:pt x="2079509" y="1478480"/>
                  </a:lnTo>
                  <a:lnTo>
                    <a:pt x="0" y="147848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DC040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79509" cy="1526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83586" y="5933501"/>
            <a:ext cx="7133208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83586" y="3205456"/>
            <a:ext cx="7133208" cy="2556102"/>
            <a:chOff x="0" y="0"/>
            <a:chExt cx="9510944" cy="3408136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6"/>
            <a:srcRect l="0" t="23158" r="0" b="23158"/>
            <a:stretch>
              <a:fillRect/>
            </a:stretch>
          </p:blipFill>
          <p:spPr>
            <a:xfrm flipH="false" flipV="false">
              <a:off x="0" y="0"/>
              <a:ext cx="9510944" cy="3408136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9510460" y="3783806"/>
            <a:ext cx="7654031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510460" y="2954904"/>
            <a:ext cx="3031395" cy="685099"/>
            <a:chOff x="0" y="0"/>
            <a:chExt cx="4041860" cy="9134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7032" t="0" r="-49489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砥砺前行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510460" y="6297024"/>
            <a:ext cx="7654031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10460" y="5468122"/>
            <a:ext cx="3031395" cy="685099"/>
            <a:chOff x="0" y="0"/>
            <a:chExt cx="4041860" cy="913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7032" t="0" r="-49489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砥砺前行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9510164" y="5067300"/>
            <a:ext cx="7654624" cy="0"/>
          </a:xfrm>
          <a:prstGeom prst="line">
            <a:avLst/>
          </a:prstGeom>
          <a:ln cap="flat" w="19050">
            <a:solidFill>
              <a:srgbClr val="DC0406">
                <a:alpha val="44706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138086" y="8236053"/>
            <a:ext cx="3793394" cy="1683318"/>
          </a:xfrm>
          <a:custGeom>
            <a:avLst/>
            <a:gdLst/>
            <a:ahLst/>
            <a:cxnLst/>
            <a:rect r="r" b="b" t="t" l="l"/>
            <a:pathLst>
              <a:path h="1683318" w="3793394">
                <a:moveTo>
                  <a:pt x="3793394" y="0"/>
                </a:moveTo>
                <a:lnTo>
                  <a:pt x="0" y="0"/>
                </a:lnTo>
                <a:lnTo>
                  <a:pt x="0" y="1683318"/>
                </a:lnTo>
                <a:lnTo>
                  <a:pt x="3793394" y="1683318"/>
                </a:lnTo>
                <a:lnTo>
                  <a:pt x="379339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52425" y="664074"/>
            <a:ext cx="17672855" cy="11745085"/>
          </a:xfrm>
          <a:custGeom>
            <a:avLst/>
            <a:gdLst/>
            <a:ahLst/>
            <a:cxnLst/>
            <a:rect r="r" b="b" t="t" l="l"/>
            <a:pathLst>
              <a:path h="11745085" w="17672855">
                <a:moveTo>
                  <a:pt x="17672855" y="0"/>
                </a:moveTo>
                <a:lnTo>
                  <a:pt x="0" y="0"/>
                </a:lnTo>
                <a:lnTo>
                  <a:pt x="0" y="11745084"/>
                </a:lnTo>
                <a:lnTo>
                  <a:pt x="17672855" y="11745084"/>
                </a:lnTo>
                <a:lnTo>
                  <a:pt x="1767285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84982" y="-105441"/>
            <a:ext cx="13333989" cy="2275721"/>
          </a:xfrm>
          <a:custGeom>
            <a:avLst/>
            <a:gdLst/>
            <a:ahLst/>
            <a:cxnLst/>
            <a:rect r="r" b="b" t="t" l="l"/>
            <a:pathLst>
              <a:path h="2275721" w="13333989">
                <a:moveTo>
                  <a:pt x="0" y="0"/>
                </a:moveTo>
                <a:lnTo>
                  <a:pt x="13333989" y="0"/>
                </a:lnTo>
                <a:lnTo>
                  <a:pt x="13333989" y="2275721"/>
                </a:lnTo>
                <a:lnTo>
                  <a:pt x="0" y="2275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71883" y="2575514"/>
            <a:ext cx="1910361" cy="279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4"/>
              </a:lnSpc>
              <a:spcBef>
                <a:spcPct val="0"/>
              </a:spcBef>
            </a:pPr>
            <a:r>
              <a:rPr lang="en-US" sz="15402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目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90892" y="3150929"/>
            <a:ext cx="1785789" cy="1183085"/>
          </a:xfrm>
          <a:custGeom>
            <a:avLst/>
            <a:gdLst/>
            <a:ahLst/>
            <a:cxnLst/>
            <a:rect r="r" b="b" t="t" l="l"/>
            <a:pathLst>
              <a:path h="1183085" w="1785789">
                <a:moveTo>
                  <a:pt x="0" y="0"/>
                </a:moveTo>
                <a:lnTo>
                  <a:pt x="1785789" y="0"/>
                </a:lnTo>
                <a:lnTo>
                  <a:pt x="1785789" y="1183086"/>
                </a:lnTo>
                <a:lnTo>
                  <a:pt x="0" y="1183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36119" y="2449802"/>
            <a:ext cx="1148726" cy="168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9261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壹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2036" y="3114586"/>
            <a:ext cx="2155543" cy="53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3"/>
              </a:lnSpc>
            </a:pPr>
            <a:r>
              <a:rPr lang="en-US" sz="3088" spc="1155" b="true">
                <a:solidFill>
                  <a:srgbClr val="000000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不忘初心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27192" y="2449802"/>
            <a:ext cx="1148726" cy="168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9261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48298" y="3114586"/>
            <a:ext cx="2448331" cy="53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3"/>
              </a:lnSpc>
            </a:pPr>
            <a:r>
              <a:rPr lang="en-US" sz="3088" spc="1155" b="true">
                <a:solidFill>
                  <a:srgbClr val="000000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重温党史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6119" y="4543163"/>
            <a:ext cx="1148726" cy="168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9261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12986" y="5410702"/>
            <a:ext cx="2359222" cy="53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3"/>
              </a:lnSpc>
            </a:pPr>
            <a:r>
              <a:rPr lang="en-US" sz="3088" spc="1155" b="true">
                <a:solidFill>
                  <a:srgbClr val="000000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明确方向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28935" y="4543163"/>
            <a:ext cx="1148726" cy="168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9261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肆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48298" y="5410702"/>
            <a:ext cx="2448331" cy="53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3"/>
              </a:lnSpc>
            </a:pPr>
            <a:r>
              <a:rPr lang="en-US" sz="3088" spc="1155" b="true">
                <a:solidFill>
                  <a:srgbClr val="000000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砥砺前行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082346" y="3150929"/>
            <a:ext cx="1785789" cy="1183085"/>
          </a:xfrm>
          <a:custGeom>
            <a:avLst/>
            <a:gdLst/>
            <a:ahLst/>
            <a:cxnLst/>
            <a:rect r="r" b="b" t="t" l="l"/>
            <a:pathLst>
              <a:path h="1183085" w="1785789">
                <a:moveTo>
                  <a:pt x="0" y="0"/>
                </a:moveTo>
                <a:lnTo>
                  <a:pt x="1785789" y="0"/>
                </a:lnTo>
                <a:lnTo>
                  <a:pt x="1785789" y="1183086"/>
                </a:lnTo>
                <a:lnTo>
                  <a:pt x="0" y="1183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90892" y="5286856"/>
            <a:ext cx="1785789" cy="1183085"/>
          </a:xfrm>
          <a:custGeom>
            <a:avLst/>
            <a:gdLst/>
            <a:ahLst/>
            <a:cxnLst/>
            <a:rect r="r" b="b" t="t" l="l"/>
            <a:pathLst>
              <a:path h="1183085" w="1785789">
                <a:moveTo>
                  <a:pt x="0" y="0"/>
                </a:moveTo>
                <a:lnTo>
                  <a:pt x="1785789" y="0"/>
                </a:lnTo>
                <a:lnTo>
                  <a:pt x="1785789" y="1183085"/>
                </a:lnTo>
                <a:lnTo>
                  <a:pt x="0" y="1183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082346" y="5286856"/>
            <a:ext cx="1785789" cy="1183085"/>
          </a:xfrm>
          <a:custGeom>
            <a:avLst/>
            <a:gdLst/>
            <a:ahLst/>
            <a:cxnLst/>
            <a:rect r="r" b="b" t="t" l="l"/>
            <a:pathLst>
              <a:path h="1183085" w="1785789">
                <a:moveTo>
                  <a:pt x="0" y="0"/>
                </a:moveTo>
                <a:lnTo>
                  <a:pt x="1785789" y="0"/>
                </a:lnTo>
                <a:lnTo>
                  <a:pt x="1785789" y="1183085"/>
                </a:lnTo>
                <a:lnTo>
                  <a:pt x="0" y="1183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474621" y="4129360"/>
            <a:ext cx="1910361" cy="279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4"/>
              </a:lnSpc>
              <a:spcBef>
                <a:spcPct val="0"/>
              </a:spcBef>
            </a:pPr>
            <a:r>
              <a:rPr lang="en-US" sz="15402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录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3345312" y="7317135"/>
            <a:ext cx="1608814" cy="1379558"/>
          </a:xfrm>
          <a:custGeom>
            <a:avLst/>
            <a:gdLst/>
            <a:ahLst/>
            <a:cxnLst/>
            <a:rect r="r" b="b" t="t" l="l"/>
            <a:pathLst>
              <a:path h="1379558" w="1608814">
                <a:moveTo>
                  <a:pt x="1608814" y="0"/>
                </a:moveTo>
                <a:lnTo>
                  <a:pt x="0" y="0"/>
                </a:lnTo>
                <a:lnTo>
                  <a:pt x="0" y="1379558"/>
                </a:lnTo>
                <a:lnTo>
                  <a:pt x="1608814" y="1379558"/>
                </a:lnTo>
                <a:lnTo>
                  <a:pt x="160881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73634" y="5748510"/>
            <a:ext cx="1177967" cy="951674"/>
          </a:xfrm>
          <a:custGeom>
            <a:avLst/>
            <a:gdLst/>
            <a:ahLst/>
            <a:cxnLst/>
            <a:rect r="r" b="b" t="t" l="l"/>
            <a:pathLst>
              <a:path h="951674" w="1177967">
                <a:moveTo>
                  <a:pt x="0" y="0"/>
                </a:moveTo>
                <a:lnTo>
                  <a:pt x="1177967" y="0"/>
                </a:lnTo>
                <a:lnTo>
                  <a:pt x="1177967" y="951674"/>
                </a:lnTo>
                <a:lnTo>
                  <a:pt x="0" y="951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91534" y="4711384"/>
            <a:ext cx="18379534" cy="6363914"/>
          </a:xfrm>
          <a:custGeom>
            <a:avLst/>
            <a:gdLst/>
            <a:ahLst/>
            <a:cxnLst/>
            <a:rect r="r" b="b" t="t" l="l"/>
            <a:pathLst>
              <a:path h="6363914" w="18379534">
                <a:moveTo>
                  <a:pt x="18379534" y="0"/>
                </a:moveTo>
                <a:lnTo>
                  <a:pt x="0" y="0"/>
                </a:lnTo>
                <a:lnTo>
                  <a:pt x="0" y="6363913"/>
                </a:lnTo>
                <a:lnTo>
                  <a:pt x="18379534" y="6363913"/>
                </a:lnTo>
                <a:lnTo>
                  <a:pt x="18379534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81579" y="7575856"/>
            <a:ext cx="14504964" cy="6563496"/>
          </a:xfrm>
          <a:custGeom>
            <a:avLst/>
            <a:gdLst/>
            <a:ahLst/>
            <a:cxnLst/>
            <a:rect r="r" b="b" t="t" l="l"/>
            <a:pathLst>
              <a:path h="6563496" w="14504964">
                <a:moveTo>
                  <a:pt x="0" y="0"/>
                </a:moveTo>
                <a:lnTo>
                  <a:pt x="14504965" y="0"/>
                </a:lnTo>
                <a:lnTo>
                  <a:pt x="14504965" y="6563496"/>
                </a:lnTo>
                <a:lnTo>
                  <a:pt x="0" y="656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16242" y="2170280"/>
            <a:ext cx="13071836" cy="8687324"/>
          </a:xfrm>
          <a:custGeom>
            <a:avLst/>
            <a:gdLst/>
            <a:ahLst/>
            <a:cxnLst/>
            <a:rect r="r" b="b" t="t" l="l"/>
            <a:pathLst>
              <a:path h="8687324" w="13071836">
                <a:moveTo>
                  <a:pt x="0" y="0"/>
                </a:moveTo>
                <a:lnTo>
                  <a:pt x="13071835" y="0"/>
                </a:lnTo>
                <a:lnTo>
                  <a:pt x="13071835" y="8687324"/>
                </a:lnTo>
                <a:lnTo>
                  <a:pt x="0" y="8687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5445" y="7973889"/>
            <a:ext cx="5212644" cy="2313111"/>
          </a:xfrm>
          <a:custGeom>
            <a:avLst/>
            <a:gdLst/>
            <a:ahLst/>
            <a:cxnLst/>
            <a:rect r="r" b="b" t="t" l="l"/>
            <a:pathLst>
              <a:path h="2313111" w="5212644">
                <a:moveTo>
                  <a:pt x="0" y="0"/>
                </a:moveTo>
                <a:lnTo>
                  <a:pt x="5212644" y="0"/>
                </a:lnTo>
                <a:lnTo>
                  <a:pt x="5212644" y="2313111"/>
                </a:lnTo>
                <a:lnTo>
                  <a:pt x="0" y="2313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415494" y="6577177"/>
            <a:ext cx="1813273" cy="1554882"/>
          </a:xfrm>
          <a:custGeom>
            <a:avLst/>
            <a:gdLst/>
            <a:ahLst/>
            <a:cxnLst/>
            <a:rect r="r" b="b" t="t" l="l"/>
            <a:pathLst>
              <a:path h="1554882" w="1813273">
                <a:moveTo>
                  <a:pt x="1813274" y="0"/>
                </a:moveTo>
                <a:lnTo>
                  <a:pt x="0" y="0"/>
                </a:lnTo>
                <a:lnTo>
                  <a:pt x="0" y="1554882"/>
                </a:lnTo>
                <a:lnTo>
                  <a:pt x="1813274" y="1554882"/>
                </a:lnTo>
                <a:lnTo>
                  <a:pt x="181327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65529" y="4901631"/>
            <a:ext cx="1363333" cy="1101430"/>
          </a:xfrm>
          <a:custGeom>
            <a:avLst/>
            <a:gdLst/>
            <a:ahLst/>
            <a:cxnLst/>
            <a:rect r="r" b="b" t="t" l="l"/>
            <a:pathLst>
              <a:path h="1101430" w="1363333">
                <a:moveTo>
                  <a:pt x="0" y="0"/>
                </a:moveTo>
                <a:lnTo>
                  <a:pt x="1363333" y="0"/>
                </a:lnTo>
                <a:lnTo>
                  <a:pt x="1363333" y="1101430"/>
                </a:lnTo>
                <a:lnTo>
                  <a:pt x="0" y="11014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07583" y="2111006"/>
            <a:ext cx="11272834" cy="279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64"/>
              </a:lnSpc>
              <a:spcBef>
                <a:spcPct val="0"/>
              </a:spcBef>
            </a:pPr>
            <a:r>
              <a:rPr lang="en-US" sz="15402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感谢您的观看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585773" y="5341229"/>
            <a:ext cx="7116454" cy="818392"/>
            <a:chOff x="0" y="0"/>
            <a:chExt cx="9488605" cy="10911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88605" cy="1091190"/>
            </a:xfrm>
            <a:custGeom>
              <a:avLst/>
              <a:gdLst/>
              <a:ahLst/>
              <a:cxnLst/>
              <a:rect r="r" b="b" t="t" l="l"/>
              <a:pathLst>
                <a:path h="1091190" w="9488605">
                  <a:moveTo>
                    <a:pt x="0" y="0"/>
                  </a:moveTo>
                  <a:lnTo>
                    <a:pt x="9488605" y="0"/>
                  </a:lnTo>
                  <a:lnTo>
                    <a:pt x="9488605" y="1091190"/>
                  </a:lnTo>
                  <a:lnTo>
                    <a:pt x="0" y="1091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33423" y="164462"/>
              <a:ext cx="8021759" cy="705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2"/>
                </a:lnSpc>
              </a:pPr>
              <a:r>
                <a:rPr lang="en-US" b="true" sz="3208" spc="433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红色精神主旋律宣传主题教育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1226">
            <a:off x="7257288" y="7975448"/>
            <a:ext cx="3773425" cy="1674457"/>
          </a:xfrm>
          <a:custGeom>
            <a:avLst/>
            <a:gdLst/>
            <a:ahLst/>
            <a:cxnLst/>
            <a:rect r="r" b="b" t="t" l="l"/>
            <a:pathLst>
              <a:path h="1674457" w="3773425">
                <a:moveTo>
                  <a:pt x="0" y="0"/>
                </a:moveTo>
                <a:lnTo>
                  <a:pt x="3773424" y="0"/>
                </a:lnTo>
                <a:lnTo>
                  <a:pt x="3773424" y="1674457"/>
                </a:lnTo>
                <a:lnTo>
                  <a:pt x="0" y="167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4597" y="6511606"/>
            <a:ext cx="8331321" cy="5536857"/>
          </a:xfrm>
          <a:custGeom>
            <a:avLst/>
            <a:gdLst/>
            <a:ahLst/>
            <a:cxnLst/>
            <a:rect r="r" b="b" t="t" l="l"/>
            <a:pathLst>
              <a:path h="5536857" w="8331321">
                <a:moveTo>
                  <a:pt x="0" y="0"/>
                </a:moveTo>
                <a:lnTo>
                  <a:pt x="8331321" y="0"/>
                </a:lnTo>
                <a:lnTo>
                  <a:pt x="8331321" y="5536857"/>
                </a:lnTo>
                <a:lnTo>
                  <a:pt x="0" y="5536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356849">
            <a:off x="89770" y="5816238"/>
            <a:ext cx="10423963" cy="6927592"/>
          </a:xfrm>
          <a:custGeom>
            <a:avLst/>
            <a:gdLst/>
            <a:ahLst/>
            <a:cxnLst/>
            <a:rect r="r" b="b" t="t" l="l"/>
            <a:pathLst>
              <a:path h="6927592" w="10423963">
                <a:moveTo>
                  <a:pt x="10423963" y="0"/>
                </a:moveTo>
                <a:lnTo>
                  <a:pt x="0" y="0"/>
                </a:lnTo>
                <a:lnTo>
                  <a:pt x="0" y="6927592"/>
                </a:lnTo>
                <a:lnTo>
                  <a:pt x="10423963" y="6927592"/>
                </a:lnTo>
                <a:lnTo>
                  <a:pt x="1042396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8714" y="8181242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73289" y="-109160"/>
            <a:ext cx="12141423" cy="2072185"/>
          </a:xfrm>
          <a:custGeom>
            <a:avLst/>
            <a:gdLst/>
            <a:ahLst/>
            <a:cxnLst/>
            <a:rect r="r" b="b" t="t" l="l"/>
            <a:pathLst>
              <a:path h="2072185" w="12141423">
                <a:moveTo>
                  <a:pt x="0" y="0"/>
                </a:moveTo>
                <a:lnTo>
                  <a:pt x="12141422" y="0"/>
                </a:lnTo>
                <a:lnTo>
                  <a:pt x="12141422" y="2072184"/>
                </a:lnTo>
                <a:lnTo>
                  <a:pt x="0" y="2072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65688">
            <a:off x="6852598" y="1343502"/>
            <a:ext cx="3570622" cy="4354417"/>
          </a:xfrm>
          <a:custGeom>
            <a:avLst/>
            <a:gdLst/>
            <a:ahLst/>
            <a:cxnLst/>
            <a:rect r="r" b="b" t="t" l="l"/>
            <a:pathLst>
              <a:path h="4354417" w="3570622">
                <a:moveTo>
                  <a:pt x="0" y="0"/>
                </a:moveTo>
                <a:lnTo>
                  <a:pt x="3570622" y="0"/>
                </a:lnTo>
                <a:lnTo>
                  <a:pt x="3570622" y="4354416"/>
                </a:lnTo>
                <a:lnTo>
                  <a:pt x="0" y="435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23403" y="1808165"/>
            <a:ext cx="1841194" cy="268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83"/>
              </a:lnSpc>
              <a:spcBef>
                <a:spcPct val="0"/>
              </a:spcBef>
            </a:pPr>
            <a:r>
              <a:rPr lang="en-US" sz="14845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壹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43836" y="5219033"/>
            <a:ext cx="6000328" cy="12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3"/>
              </a:lnSpc>
            </a:pPr>
            <a:r>
              <a:rPr lang="en-US" b="true" sz="7587" spc="2837">
                <a:solidFill>
                  <a:srgbClr val="000000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不忘初心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80170" y="6702106"/>
            <a:ext cx="10527660" cy="62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6"/>
              </a:lnSpc>
              <a:spcBef>
                <a:spcPct val="0"/>
              </a:spcBef>
            </a:pPr>
            <a:r>
              <a:rPr lang="en-US" sz="1854" spc="168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885077" y="8292525"/>
            <a:ext cx="1907307" cy="1591984"/>
            <a:chOff x="0" y="0"/>
            <a:chExt cx="2543076" cy="2122646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945299"/>
              <a:ext cx="1373000" cy="1177347"/>
            </a:xfrm>
            <a:custGeom>
              <a:avLst/>
              <a:gdLst/>
              <a:ahLst/>
              <a:cxnLst/>
              <a:rect r="r" b="b" t="t" l="l"/>
              <a:pathLst>
                <a:path h="1177347" w="1373000">
                  <a:moveTo>
                    <a:pt x="1373000" y="0"/>
                  </a:moveTo>
                  <a:lnTo>
                    <a:pt x="0" y="0"/>
                  </a:lnTo>
                  <a:lnTo>
                    <a:pt x="0" y="1177347"/>
                  </a:lnTo>
                  <a:lnTo>
                    <a:pt x="1373000" y="1177347"/>
                  </a:lnTo>
                  <a:lnTo>
                    <a:pt x="137300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373000" y="0"/>
              <a:ext cx="1170077" cy="945299"/>
            </a:xfrm>
            <a:custGeom>
              <a:avLst/>
              <a:gdLst/>
              <a:ahLst/>
              <a:cxnLst/>
              <a:rect r="r" b="b" t="t" l="l"/>
              <a:pathLst>
                <a:path h="945299" w="1170077">
                  <a:moveTo>
                    <a:pt x="0" y="0"/>
                  </a:moveTo>
                  <a:lnTo>
                    <a:pt x="1170076" y="0"/>
                  </a:lnTo>
                  <a:lnTo>
                    <a:pt x="1170076" y="945299"/>
                  </a:lnTo>
                  <a:lnTo>
                    <a:pt x="0" y="945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58700" y="8812676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49" y="0"/>
                </a:lnTo>
                <a:lnTo>
                  <a:pt x="1029749" y="883011"/>
                </a:lnTo>
                <a:lnTo>
                  <a:pt x="0" y="8830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436888" y="7843557"/>
            <a:ext cx="877558" cy="708974"/>
          </a:xfrm>
          <a:custGeom>
            <a:avLst/>
            <a:gdLst/>
            <a:ahLst/>
            <a:cxnLst/>
            <a:rect r="r" b="b" t="t" l="l"/>
            <a:pathLst>
              <a:path h="708974" w="877558">
                <a:moveTo>
                  <a:pt x="877558" y="0"/>
                </a:moveTo>
                <a:lnTo>
                  <a:pt x="0" y="0"/>
                </a:lnTo>
                <a:lnTo>
                  <a:pt x="0" y="708974"/>
                </a:lnTo>
                <a:lnTo>
                  <a:pt x="877558" y="708974"/>
                </a:lnTo>
                <a:lnTo>
                  <a:pt x="877558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不忘初心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01496" y="3846980"/>
            <a:ext cx="9158026" cy="2689621"/>
            <a:chOff x="0" y="0"/>
            <a:chExt cx="2411990" cy="7083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11990" cy="708378"/>
            </a:xfrm>
            <a:custGeom>
              <a:avLst/>
              <a:gdLst/>
              <a:ahLst/>
              <a:cxnLst/>
              <a:rect r="r" b="b" t="t" l="l"/>
              <a:pathLst>
                <a:path h="708378" w="2411990">
                  <a:moveTo>
                    <a:pt x="0" y="0"/>
                  </a:moveTo>
                  <a:lnTo>
                    <a:pt x="2411990" y="0"/>
                  </a:lnTo>
                  <a:lnTo>
                    <a:pt x="2411990" y="708378"/>
                  </a:lnTo>
                  <a:lnTo>
                    <a:pt x="0" y="70837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DC040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11990" cy="756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98895" y="4309249"/>
            <a:ext cx="8163228" cy="1726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01496" y="6890783"/>
            <a:ext cx="15857804" cy="1385591"/>
            <a:chOff x="0" y="0"/>
            <a:chExt cx="21143739" cy="184745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6"/>
            <a:srcRect l="0" t="35021" r="0" b="48413"/>
            <a:stretch>
              <a:fillRect/>
            </a:stretch>
          </p:blipFill>
          <p:spPr>
            <a:xfrm flipH="false" flipV="false">
              <a:off x="0" y="0"/>
              <a:ext cx="21143739" cy="1847455"/>
            </a:xfrm>
            <a:prstGeom prst="rect">
              <a:avLst/>
            </a:prstGeom>
          </p:spPr>
        </p:pic>
      </p:grpSp>
      <p:sp>
        <p:nvSpPr>
          <p:cNvPr name="AutoShape 14" id="14"/>
          <p:cNvSpPr/>
          <p:nvPr/>
        </p:nvSpPr>
        <p:spPr>
          <a:xfrm>
            <a:off x="10938676" y="5319207"/>
            <a:ext cx="6320624" cy="0"/>
          </a:xfrm>
          <a:prstGeom prst="line">
            <a:avLst/>
          </a:prstGeom>
          <a:ln cap="flat" w="19050">
            <a:solidFill>
              <a:srgbClr val="DC0406">
                <a:alpha val="44706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401496" y="2854937"/>
            <a:ext cx="2914931" cy="685099"/>
            <a:chOff x="0" y="0"/>
            <a:chExt cx="3886574" cy="9134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86574" cy="913465"/>
            </a:xfrm>
            <a:custGeom>
              <a:avLst/>
              <a:gdLst/>
              <a:ahLst/>
              <a:cxnLst/>
              <a:rect r="r" b="b" t="t" l="l"/>
              <a:pathLst>
                <a:path h="913465" w="3886574">
                  <a:moveTo>
                    <a:pt x="0" y="0"/>
                  </a:moveTo>
                  <a:lnTo>
                    <a:pt x="3886574" y="0"/>
                  </a:lnTo>
                  <a:lnTo>
                    <a:pt x="3886574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8912" t="0" r="-55462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506258" y="77403"/>
              <a:ext cx="2874057" cy="691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不忘初心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938676" y="2934729"/>
            <a:ext cx="6320624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38676" y="5552768"/>
            <a:ext cx="6320624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不忘初心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15098" y="5721569"/>
            <a:ext cx="8438099" cy="2689621"/>
            <a:chOff x="0" y="0"/>
            <a:chExt cx="2222380" cy="7083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2380" cy="708378"/>
            </a:xfrm>
            <a:custGeom>
              <a:avLst/>
              <a:gdLst/>
              <a:ahLst/>
              <a:cxnLst/>
              <a:rect r="r" b="b" t="t" l="l"/>
              <a:pathLst>
                <a:path h="708378" w="2222380">
                  <a:moveTo>
                    <a:pt x="0" y="0"/>
                  </a:moveTo>
                  <a:lnTo>
                    <a:pt x="2222380" y="0"/>
                  </a:lnTo>
                  <a:lnTo>
                    <a:pt x="2222380" y="708378"/>
                  </a:lnTo>
                  <a:lnTo>
                    <a:pt x="0" y="70837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DC040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22380" cy="756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99467" y="2453879"/>
            <a:ext cx="6873435" cy="5957311"/>
            <a:chOff x="0" y="0"/>
            <a:chExt cx="9164579" cy="794308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0" t="0" r="39138" b="0"/>
            <a:stretch>
              <a:fillRect/>
            </a:stretch>
          </p:blipFill>
          <p:spPr>
            <a:xfrm flipH="false" flipV="false">
              <a:off x="0" y="0"/>
              <a:ext cx="9164579" cy="794308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613497" y="6183729"/>
            <a:ext cx="7641301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5098" y="3423907"/>
            <a:ext cx="8438099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15098" y="2453879"/>
            <a:ext cx="2914931" cy="685099"/>
            <a:chOff x="0" y="0"/>
            <a:chExt cx="3886574" cy="9134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86574" cy="913465"/>
            </a:xfrm>
            <a:custGeom>
              <a:avLst/>
              <a:gdLst/>
              <a:ahLst/>
              <a:cxnLst/>
              <a:rect r="r" b="b" t="t" l="l"/>
              <a:pathLst>
                <a:path h="913465" w="3886574">
                  <a:moveTo>
                    <a:pt x="0" y="0"/>
                  </a:moveTo>
                  <a:lnTo>
                    <a:pt x="3886574" y="0"/>
                  </a:lnTo>
                  <a:lnTo>
                    <a:pt x="3886574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8912" t="0" r="-55462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506258" y="77403"/>
              <a:ext cx="2874057" cy="691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不忘初心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5098" y="2453879"/>
            <a:ext cx="15857804" cy="2689621"/>
            <a:chOff x="0" y="0"/>
            <a:chExt cx="4176541" cy="7083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76541" cy="708378"/>
            </a:xfrm>
            <a:custGeom>
              <a:avLst/>
              <a:gdLst/>
              <a:ahLst/>
              <a:cxnLst/>
              <a:rect r="r" b="b" t="t" l="l"/>
              <a:pathLst>
                <a:path h="708378" w="4176541">
                  <a:moveTo>
                    <a:pt x="0" y="0"/>
                  </a:moveTo>
                  <a:lnTo>
                    <a:pt x="4176541" y="0"/>
                  </a:lnTo>
                  <a:lnTo>
                    <a:pt x="4176541" y="708378"/>
                  </a:lnTo>
                  <a:lnTo>
                    <a:pt x="0" y="70837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DC040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176541" cy="756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99467" y="2954248"/>
            <a:ext cx="6514037" cy="1688884"/>
            <a:chOff x="0" y="0"/>
            <a:chExt cx="8685383" cy="225184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52561" r="0" b="30153"/>
            <a:stretch>
              <a:fillRect/>
            </a:stretch>
          </p:blipFill>
          <p:spPr>
            <a:xfrm flipH="false" flipV="false">
              <a:off x="0" y="0"/>
              <a:ext cx="8685383" cy="2251845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215098" y="5619750"/>
            <a:ext cx="15857804" cy="2689621"/>
            <a:chOff x="0" y="0"/>
            <a:chExt cx="4176541" cy="7083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76541" cy="708378"/>
            </a:xfrm>
            <a:custGeom>
              <a:avLst/>
              <a:gdLst/>
              <a:ahLst/>
              <a:cxnLst/>
              <a:rect r="r" b="b" t="t" l="l"/>
              <a:pathLst>
                <a:path h="708378" w="4176541">
                  <a:moveTo>
                    <a:pt x="0" y="0"/>
                  </a:moveTo>
                  <a:lnTo>
                    <a:pt x="4176541" y="0"/>
                  </a:lnTo>
                  <a:lnTo>
                    <a:pt x="4176541" y="708378"/>
                  </a:lnTo>
                  <a:lnTo>
                    <a:pt x="0" y="70837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DC0406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176541" cy="756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60457" y="6120119"/>
            <a:ext cx="6514037" cy="1688884"/>
            <a:chOff x="0" y="0"/>
            <a:chExt cx="8685383" cy="2251845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7"/>
            <a:srcRect l="0" t="30560" r="0" b="30560"/>
            <a:stretch>
              <a:fillRect/>
            </a:stretch>
          </p:blipFill>
          <p:spPr>
            <a:xfrm flipH="false" flipV="false">
              <a:off x="0" y="0"/>
              <a:ext cx="8685383" cy="2251845"/>
            </a:xfrm>
            <a:prstGeom prst="rect">
              <a:avLst/>
            </a:prstGeom>
          </p:spPr>
        </p:pic>
      </p:grpSp>
      <p:sp>
        <p:nvSpPr>
          <p:cNvPr name="TextBox 17" id="17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不忘初心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0457" y="2916148"/>
            <a:ext cx="8163228" cy="1726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50276" y="6082019"/>
            <a:ext cx="8163228" cy="1726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1226">
            <a:off x="7257288" y="7975448"/>
            <a:ext cx="3773425" cy="1674457"/>
          </a:xfrm>
          <a:custGeom>
            <a:avLst/>
            <a:gdLst/>
            <a:ahLst/>
            <a:cxnLst/>
            <a:rect r="r" b="b" t="t" l="l"/>
            <a:pathLst>
              <a:path h="1674457" w="3773425">
                <a:moveTo>
                  <a:pt x="0" y="0"/>
                </a:moveTo>
                <a:lnTo>
                  <a:pt x="3773424" y="0"/>
                </a:lnTo>
                <a:lnTo>
                  <a:pt x="3773424" y="1674457"/>
                </a:lnTo>
                <a:lnTo>
                  <a:pt x="0" y="167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4597" y="6511606"/>
            <a:ext cx="8331321" cy="5536857"/>
          </a:xfrm>
          <a:custGeom>
            <a:avLst/>
            <a:gdLst/>
            <a:ahLst/>
            <a:cxnLst/>
            <a:rect r="r" b="b" t="t" l="l"/>
            <a:pathLst>
              <a:path h="5536857" w="8331321">
                <a:moveTo>
                  <a:pt x="0" y="0"/>
                </a:moveTo>
                <a:lnTo>
                  <a:pt x="8331321" y="0"/>
                </a:lnTo>
                <a:lnTo>
                  <a:pt x="8331321" y="5536857"/>
                </a:lnTo>
                <a:lnTo>
                  <a:pt x="0" y="5536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356849">
            <a:off x="89770" y="5816238"/>
            <a:ext cx="10423963" cy="6927592"/>
          </a:xfrm>
          <a:custGeom>
            <a:avLst/>
            <a:gdLst/>
            <a:ahLst/>
            <a:cxnLst/>
            <a:rect r="r" b="b" t="t" l="l"/>
            <a:pathLst>
              <a:path h="6927592" w="10423963">
                <a:moveTo>
                  <a:pt x="10423963" y="0"/>
                </a:moveTo>
                <a:lnTo>
                  <a:pt x="0" y="0"/>
                </a:lnTo>
                <a:lnTo>
                  <a:pt x="0" y="6927592"/>
                </a:lnTo>
                <a:lnTo>
                  <a:pt x="10423963" y="6927592"/>
                </a:lnTo>
                <a:lnTo>
                  <a:pt x="1042396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8714" y="8181242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73289" y="-109160"/>
            <a:ext cx="12141423" cy="2072185"/>
          </a:xfrm>
          <a:custGeom>
            <a:avLst/>
            <a:gdLst/>
            <a:ahLst/>
            <a:cxnLst/>
            <a:rect r="r" b="b" t="t" l="l"/>
            <a:pathLst>
              <a:path h="2072185" w="12141423">
                <a:moveTo>
                  <a:pt x="0" y="0"/>
                </a:moveTo>
                <a:lnTo>
                  <a:pt x="12141422" y="0"/>
                </a:lnTo>
                <a:lnTo>
                  <a:pt x="12141422" y="2072184"/>
                </a:lnTo>
                <a:lnTo>
                  <a:pt x="0" y="2072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65688">
            <a:off x="6852598" y="1343502"/>
            <a:ext cx="3570622" cy="4354417"/>
          </a:xfrm>
          <a:custGeom>
            <a:avLst/>
            <a:gdLst/>
            <a:ahLst/>
            <a:cxnLst/>
            <a:rect r="r" b="b" t="t" l="l"/>
            <a:pathLst>
              <a:path h="4354417" w="3570622">
                <a:moveTo>
                  <a:pt x="0" y="0"/>
                </a:moveTo>
                <a:lnTo>
                  <a:pt x="3570622" y="0"/>
                </a:lnTo>
                <a:lnTo>
                  <a:pt x="3570622" y="4354416"/>
                </a:lnTo>
                <a:lnTo>
                  <a:pt x="0" y="435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23403" y="1808165"/>
            <a:ext cx="1841194" cy="268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83"/>
              </a:lnSpc>
              <a:spcBef>
                <a:spcPct val="0"/>
              </a:spcBef>
            </a:pPr>
            <a:r>
              <a:rPr lang="en-US" sz="14845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43836" y="5219033"/>
            <a:ext cx="6000328" cy="12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3"/>
              </a:lnSpc>
            </a:pPr>
            <a:r>
              <a:rPr lang="en-US" b="true" sz="7587" spc="2837">
                <a:solidFill>
                  <a:srgbClr val="000000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重温党史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80170" y="6702106"/>
            <a:ext cx="10527660" cy="62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6"/>
              </a:lnSpc>
              <a:spcBef>
                <a:spcPct val="0"/>
              </a:spcBef>
            </a:pPr>
            <a:r>
              <a:rPr lang="en-US" sz="1854" spc="168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演示文稿是一种实用的工具，可以是演示，演讲，报告等。大部分时间，它们都是在为观众服务。演示文稿是一种实用的工具，可以是演示，演讲，报告等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885077" y="8292525"/>
            <a:ext cx="1907307" cy="1591984"/>
            <a:chOff x="0" y="0"/>
            <a:chExt cx="2543076" cy="2122646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945299"/>
              <a:ext cx="1373000" cy="1177347"/>
            </a:xfrm>
            <a:custGeom>
              <a:avLst/>
              <a:gdLst/>
              <a:ahLst/>
              <a:cxnLst/>
              <a:rect r="r" b="b" t="t" l="l"/>
              <a:pathLst>
                <a:path h="1177347" w="1373000">
                  <a:moveTo>
                    <a:pt x="1373000" y="0"/>
                  </a:moveTo>
                  <a:lnTo>
                    <a:pt x="0" y="0"/>
                  </a:lnTo>
                  <a:lnTo>
                    <a:pt x="0" y="1177347"/>
                  </a:lnTo>
                  <a:lnTo>
                    <a:pt x="1373000" y="1177347"/>
                  </a:lnTo>
                  <a:lnTo>
                    <a:pt x="137300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373000" y="0"/>
              <a:ext cx="1170077" cy="945299"/>
            </a:xfrm>
            <a:custGeom>
              <a:avLst/>
              <a:gdLst/>
              <a:ahLst/>
              <a:cxnLst/>
              <a:rect r="r" b="b" t="t" l="l"/>
              <a:pathLst>
                <a:path h="945299" w="1170077">
                  <a:moveTo>
                    <a:pt x="0" y="0"/>
                  </a:moveTo>
                  <a:lnTo>
                    <a:pt x="1170076" y="0"/>
                  </a:lnTo>
                  <a:lnTo>
                    <a:pt x="1170076" y="945299"/>
                  </a:lnTo>
                  <a:lnTo>
                    <a:pt x="0" y="945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58700" y="8812676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49" y="0"/>
                </a:lnTo>
                <a:lnTo>
                  <a:pt x="1029749" y="883011"/>
                </a:lnTo>
                <a:lnTo>
                  <a:pt x="0" y="8830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436888" y="7843557"/>
            <a:ext cx="877558" cy="708974"/>
          </a:xfrm>
          <a:custGeom>
            <a:avLst/>
            <a:gdLst/>
            <a:ahLst/>
            <a:cxnLst/>
            <a:rect r="r" b="b" t="t" l="l"/>
            <a:pathLst>
              <a:path h="708974" w="877558">
                <a:moveTo>
                  <a:pt x="877558" y="0"/>
                </a:moveTo>
                <a:lnTo>
                  <a:pt x="0" y="0"/>
                </a:lnTo>
                <a:lnTo>
                  <a:pt x="0" y="708974"/>
                </a:lnTo>
                <a:lnTo>
                  <a:pt x="877558" y="708974"/>
                </a:lnTo>
                <a:lnTo>
                  <a:pt x="877558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重温党史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2044002" y="4503055"/>
            <a:ext cx="7767101" cy="0"/>
          </a:xfrm>
          <a:prstGeom prst="line">
            <a:avLst/>
          </a:prstGeom>
          <a:ln cap="flat" w="19050">
            <a:solidFill>
              <a:srgbClr val="DC0406">
                <a:alpha val="44706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2044002" y="2904964"/>
            <a:ext cx="7793751" cy="1403048"/>
            <a:chOff x="0" y="0"/>
            <a:chExt cx="10391668" cy="1870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76225"/>
              <a:ext cx="1531634" cy="2146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966"/>
                </a:lnSpc>
                <a:spcBef>
                  <a:spcPct val="0"/>
                </a:spcBef>
              </a:pPr>
              <a:r>
                <a:rPr lang="en-US" sz="9261">
                  <a:solidFill>
                    <a:srgbClr val="DC0406"/>
                  </a:solidFill>
                  <a:latin typeface="可画手书"/>
                  <a:ea typeface="可画手书"/>
                  <a:cs typeface="可画手书"/>
                  <a:sym typeface="可画手书"/>
                </a:rPr>
                <a:t>01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964169" y="217308"/>
              <a:ext cx="8427499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27" u="none">
                  <a:solidFill>
                    <a:srgbClr val="000000">
                      <a:alpha val="71765"/>
                    </a:srgbClr>
                  </a:solidFill>
                  <a:latin typeface="思源宋体"/>
                  <a:ea typeface="思源宋体"/>
                  <a:cs typeface="思源宋体"/>
                  <a:sym typeface="思源宋体"/>
                </a:rPr>
                <a:t>演示文稿是一种实用的工具，可以是演示，演讲，报告等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2044002" y="6296191"/>
            <a:ext cx="7767101" cy="0"/>
          </a:xfrm>
          <a:prstGeom prst="line">
            <a:avLst/>
          </a:prstGeom>
          <a:ln cap="flat" w="19050">
            <a:solidFill>
              <a:srgbClr val="DC0406">
                <a:alpha val="44706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2044002" y="4698099"/>
            <a:ext cx="7793751" cy="1403048"/>
            <a:chOff x="0" y="0"/>
            <a:chExt cx="10391668" cy="187073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76225"/>
              <a:ext cx="1531634" cy="2146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966"/>
                </a:lnSpc>
                <a:spcBef>
                  <a:spcPct val="0"/>
                </a:spcBef>
              </a:pPr>
              <a:r>
                <a:rPr lang="en-US" sz="9261">
                  <a:solidFill>
                    <a:srgbClr val="DC0406"/>
                  </a:solidFill>
                  <a:latin typeface="可画手书"/>
                  <a:ea typeface="可画手书"/>
                  <a:cs typeface="可画手书"/>
                  <a:sym typeface="可画手书"/>
                </a:rPr>
                <a:t>02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964169" y="217308"/>
              <a:ext cx="8427499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27" u="none">
                  <a:solidFill>
                    <a:srgbClr val="000000">
                      <a:alpha val="71765"/>
                    </a:srgbClr>
                  </a:solidFill>
                  <a:latin typeface="思源宋体"/>
                  <a:ea typeface="思源宋体"/>
                  <a:cs typeface="思源宋体"/>
                  <a:sym typeface="思源宋体"/>
                </a:rPr>
                <a:t>演示文稿是一种实用的工具，可以是演示，演讲，报告等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044002" y="8089326"/>
            <a:ext cx="7767101" cy="0"/>
          </a:xfrm>
          <a:prstGeom prst="line">
            <a:avLst/>
          </a:prstGeom>
          <a:ln cap="flat" w="19050">
            <a:solidFill>
              <a:srgbClr val="DC0406">
                <a:alpha val="44706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2044002" y="6491235"/>
            <a:ext cx="7793751" cy="1403048"/>
            <a:chOff x="0" y="0"/>
            <a:chExt cx="10391668" cy="187073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76225"/>
              <a:ext cx="1531634" cy="2146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966"/>
                </a:lnSpc>
                <a:spcBef>
                  <a:spcPct val="0"/>
                </a:spcBef>
              </a:pPr>
              <a:r>
                <a:rPr lang="en-US" sz="9261">
                  <a:solidFill>
                    <a:srgbClr val="DC0406"/>
                  </a:solidFill>
                  <a:latin typeface="可画手书"/>
                  <a:ea typeface="可画手书"/>
                  <a:cs typeface="可画手书"/>
                  <a:sym typeface="可画手书"/>
                </a:rPr>
                <a:t>03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964169" y="217308"/>
              <a:ext cx="8427499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27" u="none">
                  <a:solidFill>
                    <a:srgbClr val="000000">
                      <a:alpha val="71765"/>
                    </a:srgbClr>
                  </a:solidFill>
                  <a:latin typeface="思源宋体"/>
                  <a:ea typeface="思源宋体"/>
                  <a:cs typeface="思源宋体"/>
                  <a:sym typeface="思源宋体"/>
                </a:rPr>
                <a:t>演示文稿是一种实用的工具，可以是演示，演讲，报告等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466796" y="3006182"/>
            <a:ext cx="6246709" cy="3012796"/>
            <a:chOff x="0" y="0"/>
            <a:chExt cx="8328945" cy="4017061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6"/>
            <a:srcRect l="0" t="17212" r="0" b="50633"/>
            <a:stretch>
              <a:fillRect/>
            </a:stretch>
          </p:blipFill>
          <p:spPr>
            <a:xfrm flipH="false" flipV="false">
              <a:off x="0" y="0"/>
              <a:ext cx="8328945" cy="4017061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10466796" y="6286666"/>
            <a:ext cx="6246709" cy="1793135"/>
            <a:chOff x="0" y="0"/>
            <a:chExt cx="8328945" cy="2390847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6"/>
            <a:srcRect l="0" t="48311" r="0" b="32551"/>
            <a:stretch>
              <a:fillRect/>
            </a:stretch>
          </p:blipFill>
          <p:spPr>
            <a:xfrm flipH="false" flipV="false">
              <a:off x="0" y="0"/>
              <a:ext cx="8328945" cy="2390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8" r="0" b="-126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580">
            <a:off x="-628714" y="8522501"/>
            <a:ext cx="19024632" cy="2346371"/>
          </a:xfrm>
          <a:custGeom>
            <a:avLst/>
            <a:gdLst/>
            <a:ahLst/>
            <a:cxnLst/>
            <a:rect r="r" b="b" t="t" l="l"/>
            <a:pathLst>
              <a:path h="2346371" w="19024632">
                <a:moveTo>
                  <a:pt x="0" y="0"/>
                </a:moveTo>
                <a:lnTo>
                  <a:pt x="19024632" y="0"/>
                </a:lnTo>
                <a:lnTo>
                  <a:pt x="19024632" y="2346371"/>
                </a:lnTo>
                <a:lnTo>
                  <a:pt x="0" y="2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186" y="0"/>
            <a:ext cx="7597643" cy="1296695"/>
          </a:xfrm>
          <a:custGeom>
            <a:avLst/>
            <a:gdLst/>
            <a:ahLst/>
            <a:cxnLst/>
            <a:rect r="r" b="b" t="t" l="l"/>
            <a:pathLst>
              <a:path h="1296695" w="7597643">
                <a:moveTo>
                  <a:pt x="0" y="0"/>
                </a:moveTo>
                <a:lnTo>
                  <a:pt x="7597644" y="0"/>
                </a:lnTo>
                <a:lnTo>
                  <a:pt x="7597644" y="1296695"/>
                </a:lnTo>
                <a:lnTo>
                  <a:pt x="0" y="12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713505" y="9130925"/>
            <a:ext cx="1091591" cy="936039"/>
          </a:xfrm>
          <a:custGeom>
            <a:avLst/>
            <a:gdLst/>
            <a:ahLst/>
            <a:cxnLst/>
            <a:rect r="r" b="b" t="t" l="l"/>
            <a:pathLst>
              <a:path h="936039" w="1091591">
                <a:moveTo>
                  <a:pt x="1091590" y="0"/>
                </a:moveTo>
                <a:lnTo>
                  <a:pt x="0" y="0"/>
                </a:lnTo>
                <a:lnTo>
                  <a:pt x="0" y="936039"/>
                </a:lnTo>
                <a:lnTo>
                  <a:pt x="1091590" y="936039"/>
                </a:lnTo>
                <a:lnTo>
                  <a:pt x="10915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6145" y="9130925"/>
            <a:ext cx="1029750" cy="883010"/>
          </a:xfrm>
          <a:custGeom>
            <a:avLst/>
            <a:gdLst/>
            <a:ahLst/>
            <a:cxnLst/>
            <a:rect r="r" b="b" t="t" l="l"/>
            <a:pathLst>
              <a:path h="883010" w="1029750">
                <a:moveTo>
                  <a:pt x="0" y="0"/>
                </a:moveTo>
                <a:lnTo>
                  <a:pt x="1029750" y="0"/>
                </a:lnTo>
                <a:lnTo>
                  <a:pt x="1029750" y="883010"/>
                </a:lnTo>
                <a:lnTo>
                  <a:pt x="0" y="883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276337" y="3197079"/>
            <a:ext cx="3735326" cy="373532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406">
                <a:alpha val="2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60921" y="3381663"/>
            <a:ext cx="3366158" cy="33661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40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484955" y="675623"/>
            <a:ext cx="3318089" cy="121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6688" strike="noStrike" u="none">
                <a:solidFill>
                  <a:srgbClr val="DC0406"/>
                </a:solidFill>
                <a:latin typeface="可画手书"/>
                <a:ea typeface="可画手书"/>
                <a:cs typeface="可画手书"/>
                <a:sym typeface="可画手书"/>
              </a:rPr>
              <a:t>重温党史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66581" y="4016455"/>
            <a:ext cx="2154839" cy="202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75"/>
              </a:lnSpc>
            </a:pPr>
            <a:r>
              <a:rPr lang="en-US" sz="6372" spc="1204">
                <a:solidFill>
                  <a:srgbClr val="FFFFFF"/>
                </a:solidFill>
                <a:latin typeface="可画手书"/>
                <a:ea typeface="可画手书"/>
                <a:cs typeface="可画手书"/>
                <a:sym typeface="可画手书"/>
              </a:rPr>
              <a:t>重温党史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94489" y="3737592"/>
            <a:ext cx="606279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394489" y="2908690"/>
            <a:ext cx="3031395" cy="685099"/>
            <a:chOff x="0" y="0"/>
            <a:chExt cx="4041860" cy="9134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7032" t="0" r="-49489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重温党史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011663" y="7072474"/>
            <a:ext cx="606279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011663" y="6243572"/>
            <a:ext cx="3031395" cy="685099"/>
            <a:chOff x="0" y="0"/>
            <a:chExt cx="4041860" cy="9134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7032" t="0" r="-49489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重温党史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98971" y="3737592"/>
            <a:ext cx="606279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930366" y="2908690"/>
            <a:ext cx="3031395" cy="685099"/>
            <a:chOff x="0" y="0"/>
            <a:chExt cx="4041860" cy="9134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7032" t="0" r="-49489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重温党史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13546" y="7072474"/>
            <a:ext cx="606279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27" u="none">
                <a:solidFill>
                  <a:srgbClr val="000000">
                    <a:alpha val="71765"/>
                  </a:srgbClr>
                </a:solidFill>
                <a:latin typeface="思源宋体"/>
                <a:ea typeface="思源宋体"/>
                <a:cs typeface="思源宋体"/>
                <a:sym typeface="思源宋体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244942" y="6243572"/>
            <a:ext cx="3031395" cy="685099"/>
            <a:chOff x="0" y="0"/>
            <a:chExt cx="4041860" cy="9134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041860" cy="913465"/>
            </a:xfrm>
            <a:custGeom>
              <a:avLst/>
              <a:gdLst/>
              <a:ahLst/>
              <a:cxnLst/>
              <a:rect r="r" b="b" t="t" l="l"/>
              <a:pathLst>
                <a:path h="913465" w="4041860">
                  <a:moveTo>
                    <a:pt x="0" y="0"/>
                  </a:moveTo>
                  <a:lnTo>
                    <a:pt x="4041860" y="0"/>
                  </a:lnTo>
                  <a:lnTo>
                    <a:pt x="4041860" y="913465"/>
                  </a:lnTo>
                  <a:lnTo>
                    <a:pt x="0" y="91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7032" t="0" r="-49489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482062" y="77369"/>
              <a:ext cx="3077736" cy="69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b="true" sz="3088" spc="1155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重温党史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DAG8VO3TNf4</dc:identifier>
  <dcterms:modified xsi:type="dcterms:W3CDTF">2011-08-01T06:04:30Z</dcterms:modified>
  <cp:revision>1</cp:revision>
  <dc:title>白红色严肃主旋律学习宣传教育培训ppt演示文稿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pid="2" fmtid="{D5CDD505-2E9C-101B-9397-08002B2CF9AE}" name="AIGC">
    <vt:lpwstr>{"Label":"1","ContentProducer":"001191110105MA01AN806X00000","ProduceID":"DAG8VO3TNf4","ReservedCode1":"","ContentPropagator":"001191110105MA01AN806X00000","PropagateID":"DAG8VO3TNf4","ReservedCode2":""}</vt:lpwstr>
  </property>
</Properties>
</file>